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3" r:id="rId9"/>
    <p:sldId id="262" r:id="rId10"/>
    <p:sldId id="266" r:id="rId11"/>
    <p:sldId id="264" r:id="rId12"/>
    <p:sldId id="265" r:id="rId13"/>
    <p:sldId id="269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4" autoAdjust="0"/>
    <p:restoredTop sz="94723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65183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60144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6230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0059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852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1300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0426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10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15927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890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5238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76F46-D5E3-49E4-8BE4-AE538DF31963}" type="datetimeFigureOut">
              <a:rPr lang="cs-CZ" smtClean="0"/>
              <a:pPr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0B09C-2FE2-49F3-9C81-A7A351207F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7748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wmf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My style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life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„</a:t>
            </a:r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</a:rPr>
              <a:t>Honzík</a:t>
            </a:r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“ </a:t>
            </a:r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</a:rPr>
              <a:t>Nguyen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737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27984" y="4581128"/>
            <a:ext cx="4330824" cy="1143000"/>
          </a:xfrm>
        </p:spPr>
        <p:txBody>
          <a:bodyPr/>
          <a:lstStyle/>
          <a:p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4392488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dirty="0" err="1" smtClean="0"/>
              <a:t>Name</a:t>
            </a:r>
            <a:r>
              <a:rPr lang="cs-CZ" sz="3000" dirty="0" smtClean="0"/>
              <a:t>: </a:t>
            </a:r>
            <a:r>
              <a:rPr lang="cs-CZ" sz="3000" dirty="0" err="1" smtClean="0"/>
              <a:t>Honzík</a:t>
            </a:r>
            <a:endParaRPr lang="cs-CZ" sz="3000" dirty="0" smtClean="0"/>
          </a:p>
          <a:p>
            <a:pPr marL="0" indent="0">
              <a:buNone/>
            </a:pPr>
            <a:r>
              <a:rPr lang="cs-CZ" sz="3000" dirty="0" smtClean="0"/>
              <a:t>Age: 15</a:t>
            </a:r>
          </a:p>
          <a:p>
            <a:pPr marL="0" indent="0">
              <a:buNone/>
            </a:pPr>
            <a:r>
              <a:rPr lang="cs-CZ" sz="3000" dirty="0" smtClean="0"/>
              <a:t>Place: České Velenice</a:t>
            </a:r>
          </a:p>
          <a:p>
            <a:pPr marL="0" indent="0">
              <a:buNone/>
            </a:pPr>
            <a:r>
              <a:rPr lang="cs-CZ" sz="3000" dirty="0" err="1"/>
              <a:t>Nationality</a:t>
            </a:r>
            <a:r>
              <a:rPr lang="cs-CZ" sz="3000" dirty="0"/>
              <a:t>: </a:t>
            </a:r>
            <a:r>
              <a:rPr lang="cs-CZ" sz="3000" dirty="0" err="1" smtClean="0"/>
              <a:t>Vietnamese</a:t>
            </a:r>
            <a:endParaRPr lang="cs-CZ" sz="3000" dirty="0" smtClean="0"/>
          </a:p>
          <a:p>
            <a:pPr marL="0" indent="0">
              <a:buNone/>
            </a:pPr>
            <a:r>
              <a:rPr lang="cs-CZ" sz="3000" dirty="0" err="1" smtClean="0"/>
              <a:t>Birthplace</a:t>
            </a:r>
            <a:r>
              <a:rPr lang="cs-CZ" sz="3000" dirty="0" smtClean="0"/>
              <a:t>: Český Krumlov</a:t>
            </a:r>
            <a:endParaRPr lang="cs-CZ" sz="3000" dirty="0"/>
          </a:p>
          <a:p>
            <a:pPr marL="0" indent="0">
              <a:buNone/>
            </a:pPr>
            <a:r>
              <a:rPr lang="cs-CZ" sz="3000" dirty="0" err="1" smtClean="0"/>
              <a:t>Hobbies</a:t>
            </a:r>
            <a:r>
              <a:rPr lang="cs-CZ" sz="3000" dirty="0" smtClean="0"/>
              <a:t>: Music, </a:t>
            </a:r>
            <a:r>
              <a:rPr lang="cs-CZ" sz="3000" dirty="0" err="1" smtClean="0"/>
              <a:t>Comedy</a:t>
            </a:r>
            <a:r>
              <a:rPr lang="cs-CZ" sz="3000" dirty="0" smtClean="0"/>
              <a:t> 			</a:t>
            </a:r>
            <a:r>
              <a:rPr lang="cs-CZ" sz="3000" dirty="0" err="1"/>
              <a:t>f</a:t>
            </a:r>
            <a:r>
              <a:rPr lang="cs-CZ" sz="3000" dirty="0" err="1" smtClean="0"/>
              <a:t>ilms</a:t>
            </a:r>
            <a:r>
              <a:rPr lang="cs-CZ" sz="3000" dirty="0" smtClean="0"/>
              <a:t>, 			</a:t>
            </a:r>
            <a:r>
              <a:rPr lang="cs-CZ" sz="3000" dirty="0" err="1" smtClean="0"/>
              <a:t>etc</a:t>
            </a:r>
            <a:r>
              <a:rPr lang="cs-CZ" sz="3000" dirty="0" smtClean="0"/>
              <a:t>.</a:t>
            </a:r>
          </a:p>
          <a:p>
            <a:pPr marL="0" indent="0">
              <a:buNone/>
            </a:pPr>
            <a:r>
              <a:rPr lang="cs-CZ" sz="3000" dirty="0" err="1" smtClean="0"/>
              <a:t>Sister</a:t>
            </a:r>
            <a:r>
              <a:rPr lang="cs-CZ" sz="3000" dirty="0" smtClean="0"/>
              <a:t> </a:t>
            </a:r>
            <a:r>
              <a:rPr lang="cs-CZ" sz="3000" dirty="0" err="1" smtClean="0"/>
              <a:t>or</a:t>
            </a:r>
            <a:r>
              <a:rPr lang="cs-CZ" sz="3000" dirty="0" smtClean="0"/>
              <a:t> </a:t>
            </a:r>
            <a:r>
              <a:rPr lang="cs-CZ" sz="3000" dirty="0" err="1" smtClean="0"/>
              <a:t>brother</a:t>
            </a:r>
            <a:r>
              <a:rPr lang="cs-CZ" sz="3000" dirty="0" smtClean="0"/>
              <a:t>: </a:t>
            </a:r>
            <a:r>
              <a:rPr lang="cs-CZ" sz="3000" dirty="0" err="1" smtClean="0"/>
              <a:t>only</a:t>
            </a:r>
            <a:r>
              <a:rPr lang="cs-CZ" sz="3000" dirty="0" smtClean="0"/>
              <a:t> 				</a:t>
            </a:r>
            <a:r>
              <a:rPr lang="cs-CZ" sz="3000" dirty="0" err="1" smtClean="0"/>
              <a:t>brother</a:t>
            </a:r>
            <a:endParaRPr lang="cs-CZ" sz="3000" dirty="0" smtClean="0"/>
          </a:p>
        </p:txBody>
      </p:sp>
      <p:pic>
        <p:nvPicPr>
          <p:cNvPr id="9218" name="Picture 2" descr="C:\Users\Tien\Desktop\P50407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24744"/>
            <a:ext cx="2193659" cy="33411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9400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Favourit</a:t>
            </a:r>
            <a:r>
              <a:rPr lang="cs-CZ" dirty="0" smtClean="0"/>
              <a:t> </a:t>
            </a:r>
            <a:r>
              <a:rPr lang="cs-CZ" dirty="0" err="1" smtClean="0"/>
              <a:t>things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Writer</a:t>
            </a:r>
            <a:r>
              <a:rPr lang="cs-CZ" dirty="0" smtClean="0"/>
              <a:t>: Anthony </a:t>
            </a:r>
            <a:r>
              <a:rPr lang="cs-CZ" dirty="0" err="1" smtClean="0"/>
              <a:t>Horowitz</a:t>
            </a:r>
            <a:endParaRPr lang="cs-CZ" dirty="0" smtClean="0"/>
          </a:p>
          <a:p>
            <a:r>
              <a:rPr lang="cs-CZ" dirty="0" err="1" smtClean="0"/>
              <a:t>Color</a:t>
            </a:r>
            <a:r>
              <a:rPr lang="cs-CZ" dirty="0" smtClean="0"/>
              <a:t>: </a:t>
            </a:r>
            <a:r>
              <a:rPr lang="cs-CZ" dirty="0" err="1" smtClean="0"/>
              <a:t>black</a:t>
            </a:r>
            <a:r>
              <a:rPr lang="cs-CZ" dirty="0" smtClean="0"/>
              <a:t> and </a:t>
            </a:r>
            <a:r>
              <a:rPr lang="cs-CZ" dirty="0" err="1" smtClean="0"/>
              <a:t>white</a:t>
            </a:r>
            <a:endParaRPr lang="cs-CZ" dirty="0" smtClean="0"/>
          </a:p>
          <a:p>
            <a:r>
              <a:rPr lang="cs-CZ" dirty="0" smtClean="0"/>
              <a:t>Song: </a:t>
            </a:r>
            <a:r>
              <a:rPr lang="cs-CZ" dirty="0" err="1" smtClean="0"/>
              <a:t>Determinate</a:t>
            </a:r>
            <a:endParaRPr lang="cs-CZ" dirty="0" smtClean="0"/>
          </a:p>
          <a:p>
            <a:r>
              <a:rPr lang="cs-CZ" dirty="0" smtClean="0"/>
              <a:t>Food: </a:t>
            </a:r>
            <a:r>
              <a:rPr lang="cs-CZ" dirty="0" err="1" smtClean="0"/>
              <a:t>lobster</a:t>
            </a:r>
            <a:endParaRPr lang="cs-CZ" dirty="0"/>
          </a:p>
        </p:txBody>
      </p:sp>
      <p:pic>
        <p:nvPicPr>
          <p:cNvPr id="8195" name="Picture 3" descr="C:\Users\Tien\AppData\Local\Microsoft\Windows\Temporary Internet Files\Content.IE5\F4GNCOFH\MC9003009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97152"/>
            <a:ext cx="1816913" cy="105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Tien\AppData\Local\Microsoft\Windows\Temporary Internet Files\Content.IE5\H0V31AG9\MC90043254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40037"/>
            <a:ext cx="1406879" cy="140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Tien\AppData\Local\Microsoft\Windows\Temporary Internet Files\Content.IE5\KJOVQZL2\MC90043381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852936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83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0" y="77998"/>
            <a:ext cx="41148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My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Tuesday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3466728" cy="572149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6:00 </a:t>
            </a:r>
            <a:r>
              <a:rPr lang="cs-CZ" dirty="0" err="1" smtClean="0"/>
              <a:t>a.m</a:t>
            </a:r>
            <a:r>
              <a:rPr lang="cs-CZ" dirty="0" smtClean="0"/>
              <a:t>.– </a:t>
            </a:r>
            <a:r>
              <a:rPr lang="cs-CZ" dirty="0" err="1" smtClean="0"/>
              <a:t>get</a:t>
            </a:r>
            <a:r>
              <a:rPr lang="cs-CZ" dirty="0" smtClean="0"/>
              <a:t> up</a:t>
            </a:r>
          </a:p>
          <a:p>
            <a:r>
              <a:rPr lang="cs-CZ" dirty="0" smtClean="0"/>
              <a:t>6:00 </a:t>
            </a:r>
            <a:r>
              <a:rPr lang="cs-CZ" dirty="0" err="1" smtClean="0"/>
              <a:t>a.m</a:t>
            </a:r>
            <a:r>
              <a:rPr lang="cs-CZ" dirty="0" smtClean="0"/>
              <a:t>.– go to </a:t>
            </a:r>
            <a:r>
              <a:rPr lang="cs-CZ" dirty="0" err="1" smtClean="0"/>
              <a:t>the</a:t>
            </a:r>
            <a:r>
              <a:rPr lang="cs-CZ" dirty="0" smtClean="0"/>
              <a:t> station</a:t>
            </a:r>
          </a:p>
          <a:p>
            <a:r>
              <a:rPr lang="cs-CZ" dirty="0" smtClean="0"/>
              <a:t>7:30 </a:t>
            </a:r>
            <a:r>
              <a:rPr lang="cs-CZ" dirty="0" err="1" smtClean="0"/>
              <a:t>a.m</a:t>
            </a:r>
            <a:r>
              <a:rPr lang="cs-CZ" dirty="0" smtClean="0"/>
              <a:t>.-go to </a:t>
            </a:r>
            <a:r>
              <a:rPr lang="cs-CZ" dirty="0" err="1" smtClean="0"/>
              <a:t>school</a:t>
            </a:r>
            <a:endParaRPr lang="cs-CZ" dirty="0" smtClean="0"/>
          </a:p>
          <a:p>
            <a:r>
              <a:rPr lang="cs-CZ" dirty="0" smtClean="0"/>
              <a:t>8:00 </a:t>
            </a:r>
            <a:r>
              <a:rPr lang="cs-CZ" dirty="0" err="1" smtClean="0"/>
              <a:t>a.m</a:t>
            </a:r>
            <a:r>
              <a:rPr lang="cs-CZ" dirty="0" smtClean="0"/>
              <a:t>. - study in </a:t>
            </a:r>
            <a:r>
              <a:rPr lang="cs-CZ" dirty="0" err="1" smtClean="0"/>
              <a:t>school</a:t>
            </a:r>
            <a:endParaRPr lang="cs-CZ" dirty="0" smtClean="0"/>
          </a:p>
          <a:p>
            <a:r>
              <a:rPr lang="cs-CZ" dirty="0" smtClean="0"/>
              <a:t>1:30 </a:t>
            </a:r>
            <a:r>
              <a:rPr lang="cs-CZ" dirty="0" err="1" smtClean="0"/>
              <a:t>p.m</a:t>
            </a:r>
            <a:r>
              <a:rPr lang="cs-CZ" dirty="0" smtClean="0"/>
              <a:t>. - </a:t>
            </a:r>
            <a:r>
              <a:rPr lang="cs-CZ" dirty="0" err="1" smtClean="0"/>
              <a:t>school</a:t>
            </a:r>
            <a:r>
              <a:rPr lang="cs-CZ" dirty="0" smtClean="0"/>
              <a:t> end and go to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kitchen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7" name="Picture 3" descr="C:\Users\Tien\AppData\Local\Microsoft\Windows\Temporary Internet Files\Content.IE5\F4GNCOFH\MC9002933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60648"/>
            <a:ext cx="1803197" cy="103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Tien\Desktop\P50206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628800"/>
            <a:ext cx="3640469" cy="273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0159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64288" y="274638"/>
            <a:ext cx="1522512" cy="1143000"/>
          </a:xfrm>
        </p:spPr>
        <p:txBody>
          <a:bodyPr/>
          <a:lstStyle/>
          <a:p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4330824" cy="597666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2:30 - 3:45 </a:t>
            </a:r>
            <a:r>
              <a:rPr lang="cs-CZ" dirty="0" err="1" smtClean="0"/>
              <a:t>p.m</a:t>
            </a:r>
            <a:r>
              <a:rPr lang="cs-CZ" dirty="0" smtClean="0"/>
              <a:t>. – 	</a:t>
            </a:r>
            <a:r>
              <a:rPr lang="cs-CZ" dirty="0" err="1" smtClean="0"/>
              <a:t>Tutorage</a:t>
            </a:r>
            <a:endParaRPr lang="cs-CZ" dirty="0" smtClean="0"/>
          </a:p>
          <a:p>
            <a:r>
              <a:rPr lang="cs-CZ" dirty="0" smtClean="0"/>
              <a:t>4:12 </a:t>
            </a:r>
            <a:r>
              <a:rPr lang="cs-CZ" dirty="0" err="1" smtClean="0"/>
              <a:t>p.m</a:t>
            </a:r>
            <a:r>
              <a:rPr lang="cs-CZ" dirty="0" smtClean="0"/>
              <a:t>.– go </a:t>
            </a:r>
            <a:r>
              <a:rPr lang="cs-CZ" dirty="0" err="1" smtClean="0"/>
              <a:t>home</a:t>
            </a:r>
            <a:r>
              <a:rPr lang="cs-CZ" dirty="0"/>
              <a:t> </a:t>
            </a:r>
            <a:r>
              <a:rPr lang="cs-CZ" dirty="0" smtClean="0"/>
              <a:t>by 	</a:t>
            </a:r>
            <a:r>
              <a:rPr lang="cs-CZ" dirty="0" err="1" smtClean="0"/>
              <a:t>train</a:t>
            </a:r>
            <a:endParaRPr lang="cs-CZ" dirty="0" smtClean="0"/>
          </a:p>
          <a:p>
            <a:r>
              <a:rPr lang="cs-CZ" dirty="0" smtClean="0"/>
              <a:t>5:00 </a:t>
            </a:r>
            <a:r>
              <a:rPr lang="cs-CZ" dirty="0" err="1" smtClean="0"/>
              <a:t>p.m</a:t>
            </a:r>
            <a:r>
              <a:rPr lang="cs-CZ" dirty="0" smtClean="0"/>
              <a:t>. – </a:t>
            </a:r>
            <a:r>
              <a:rPr lang="cs-CZ" dirty="0" err="1" smtClean="0"/>
              <a:t>learning</a:t>
            </a:r>
            <a:r>
              <a:rPr lang="cs-CZ" dirty="0" smtClean="0"/>
              <a:t> </a:t>
            </a:r>
          </a:p>
          <a:p>
            <a:r>
              <a:rPr lang="cs-CZ" dirty="0" smtClean="0"/>
              <a:t>6:30 </a:t>
            </a:r>
            <a:r>
              <a:rPr lang="cs-CZ" dirty="0" err="1" smtClean="0"/>
              <a:t>p.m</a:t>
            </a:r>
            <a:r>
              <a:rPr lang="cs-CZ" dirty="0" smtClean="0"/>
              <a:t>. – </a:t>
            </a:r>
            <a:r>
              <a:rPr lang="cs-CZ" dirty="0" err="1" smtClean="0"/>
              <a:t>dinner</a:t>
            </a:r>
            <a:endParaRPr lang="cs-CZ" dirty="0" smtClean="0"/>
          </a:p>
          <a:p>
            <a:r>
              <a:rPr lang="cs-CZ" dirty="0" smtClean="0"/>
              <a:t>7:00 </a:t>
            </a:r>
            <a:r>
              <a:rPr lang="cs-CZ" dirty="0" err="1" smtClean="0"/>
              <a:t>p.m</a:t>
            </a:r>
            <a:r>
              <a:rPr lang="cs-CZ" dirty="0" smtClean="0"/>
              <a:t>. – go </a:t>
            </a:r>
            <a:r>
              <a:rPr lang="cs-CZ" dirty="0" err="1" smtClean="0"/>
              <a:t>out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endParaRPr lang="cs-CZ" dirty="0" smtClean="0"/>
          </a:p>
          <a:p>
            <a:r>
              <a:rPr lang="cs-CZ" dirty="0" smtClean="0"/>
              <a:t>9:00 </a:t>
            </a:r>
            <a:r>
              <a:rPr lang="cs-CZ" dirty="0" err="1" smtClean="0"/>
              <a:t>p.m</a:t>
            </a:r>
            <a:r>
              <a:rPr lang="cs-CZ" dirty="0" smtClean="0"/>
              <a:t>. – </a:t>
            </a:r>
            <a:r>
              <a:rPr lang="cs-CZ" dirty="0" err="1" smtClean="0"/>
              <a:t>be</a:t>
            </a:r>
            <a:r>
              <a:rPr lang="cs-CZ" dirty="0" smtClean="0"/>
              <a:t> on </a:t>
            </a:r>
            <a:r>
              <a:rPr lang="cs-CZ" dirty="0" err="1" smtClean="0"/>
              <a:t>facebook</a:t>
            </a:r>
            <a:r>
              <a:rPr lang="cs-CZ" dirty="0" smtClean="0"/>
              <a:t> </a:t>
            </a:r>
          </a:p>
          <a:p>
            <a:r>
              <a:rPr lang="cs-CZ" dirty="0" smtClean="0"/>
              <a:t>10:00 </a:t>
            </a:r>
            <a:r>
              <a:rPr lang="cs-CZ" dirty="0" err="1" smtClean="0"/>
              <a:t>p.m</a:t>
            </a:r>
            <a:r>
              <a:rPr lang="cs-CZ" dirty="0" smtClean="0"/>
              <a:t>. – </a:t>
            </a:r>
            <a:r>
              <a:rPr lang="cs-CZ" dirty="0" err="1" smtClean="0"/>
              <a:t>sleep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C:\Users\Tien\AppData\Local\Microsoft\Windows\Temporary Internet Files\Content.IE5\KJOVQZL2\MC9002343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728"/>
            <a:ext cx="3189838" cy="180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5497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school</a:t>
            </a:r>
            <a:r>
              <a:rPr lang="cs-CZ" dirty="0" smtClean="0"/>
              <a:t> and my </a:t>
            </a:r>
            <a:r>
              <a:rPr lang="cs-CZ" dirty="0" err="1" smtClean="0"/>
              <a:t>class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970784" cy="4525963"/>
          </a:xfrm>
        </p:spPr>
        <p:txBody>
          <a:bodyPr/>
          <a:lstStyle/>
          <a:p>
            <a:r>
              <a:rPr lang="cs-CZ" dirty="0" smtClean="0"/>
              <a:t>Gymnázium Třeboň </a:t>
            </a:r>
          </a:p>
          <a:p>
            <a:r>
              <a:rPr lang="cs-CZ" dirty="0" smtClean="0"/>
              <a:t>in quart</a:t>
            </a:r>
          </a:p>
          <a:p>
            <a:r>
              <a:rPr lang="cs-CZ" dirty="0" smtClean="0"/>
              <a:t>29 pupil</a:t>
            </a:r>
          </a:p>
          <a:p>
            <a:r>
              <a:rPr lang="cs-CZ" dirty="0" err="1" smtClean="0"/>
              <a:t>Favourite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subject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err="1" smtClean="0"/>
              <a:t>Math</a:t>
            </a:r>
            <a:r>
              <a:rPr lang="cs-CZ" dirty="0" smtClean="0"/>
              <a:t>, </a:t>
            </a:r>
            <a:r>
              <a:rPr lang="cs-CZ" dirty="0" err="1" smtClean="0"/>
              <a:t>Chem</a:t>
            </a:r>
            <a:r>
              <a:rPr lang="cs-CZ" dirty="0" smtClean="0"/>
              <a:t>. 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don‘t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History</a:t>
            </a:r>
            <a:r>
              <a:rPr lang="cs-CZ" dirty="0" smtClean="0"/>
              <a:t> and Geografie</a:t>
            </a:r>
            <a:endParaRPr lang="cs-CZ" dirty="0"/>
          </a:p>
        </p:txBody>
      </p:sp>
      <p:pic>
        <p:nvPicPr>
          <p:cNvPr id="2050" name="Picture 2" descr="C:\Users\Tien\Desktop\kmkkm 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11239">
            <a:off x="3526875" y="2159949"/>
            <a:ext cx="5040560" cy="360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1317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Tien\AppData\Local\Microsoft\Windows\Temporary Internet Files\Content.IE5\F4GNCOFH\MC90043842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92696"/>
            <a:ext cx="2472696" cy="24467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53500" y="595908"/>
            <a:ext cx="2962672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My </a:t>
            </a:r>
            <a:r>
              <a:rPr lang="cs-CZ" dirty="0" err="1" smtClean="0"/>
              <a:t>way</a:t>
            </a:r>
            <a:r>
              <a:rPr lang="cs-CZ" dirty="0" smtClean="0"/>
              <a:t> to </a:t>
            </a:r>
            <a:r>
              <a:rPr lang="cs-CZ" dirty="0" err="1" smtClean="0"/>
              <a:t>school</a:t>
            </a:r>
            <a:endParaRPr lang="cs-CZ" dirty="0"/>
          </a:p>
        </p:txBody>
      </p:sp>
      <p:pic>
        <p:nvPicPr>
          <p:cNvPr id="3074" name="Picture 2" descr="C:\Users\Tien\Desktop\wa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5457825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634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40152" y="116632"/>
            <a:ext cx="2746648" cy="1143000"/>
          </a:xfrm>
        </p:spPr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Family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32656"/>
            <a:ext cx="2458616" cy="2908919"/>
          </a:xfrm>
        </p:spPr>
        <p:txBody>
          <a:bodyPr>
            <a:normAutofit fontScale="92500"/>
          </a:bodyPr>
          <a:lstStyle/>
          <a:p>
            <a:r>
              <a:rPr lang="cs-CZ" dirty="0" err="1" smtClean="0"/>
              <a:t>Dad</a:t>
            </a:r>
            <a:endParaRPr lang="cs-CZ" dirty="0" smtClean="0"/>
          </a:p>
          <a:p>
            <a:r>
              <a:rPr lang="cs-CZ" dirty="0" smtClean="0"/>
              <a:t>Age: 45</a:t>
            </a:r>
          </a:p>
          <a:p>
            <a:r>
              <a:rPr lang="cs-CZ" dirty="0" err="1" smtClean="0"/>
              <a:t>Like</a:t>
            </a:r>
            <a:r>
              <a:rPr lang="cs-CZ" dirty="0" smtClean="0"/>
              <a:t>: </a:t>
            </a:r>
            <a:r>
              <a:rPr lang="cs-CZ" dirty="0" err="1" smtClean="0"/>
              <a:t>football</a:t>
            </a:r>
            <a:r>
              <a:rPr lang="cs-CZ" dirty="0" smtClean="0"/>
              <a:t> and </a:t>
            </a:r>
            <a:r>
              <a:rPr lang="cs-CZ" dirty="0" err="1" smtClean="0"/>
              <a:t>working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28184" y="1052736"/>
            <a:ext cx="2160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000" dirty="0" err="1" smtClean="0"/>
              <a:t>Mother</a:t>
            </a:r>
            <a:endParaRPr lang="cs-CZ" sz="3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3000" dirty="0" smtClean="0"/>
              <a:t>Age: 37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000" dirty="0" err="1" smtClean="0"/>
              <a:t>Like</a:t>
            </a:r>
            <a:r>
              <a:rPr lang="cs-CZ" sz="3000" dirty="0" smtClean="0"/>
              <a:t>: </a:t>
            </a:r>
            <a:r>
              <a:rPr lang="cs-CZ" sz="3000" dirty="0" err="1" smtClean="0"/>
              <a:t>cooking</a:t>
            </a:r>
            <a:r>
              <a:rPr lang="cs-CZ" sz="3000" dirty="0" smtClean="0"/>
              <a:t> </a:t>
            </a:r>
            <a:endParaRPr lang="cs-CZ" sz="3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3356992"/>
            <a:ext cx="208823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/>
              <a:t>Brother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/>
              <a:t>Age: 9 </a:t>
            </a:r>
            <a:r>
              <a:rPr lang="cs-CZ" sz="3000" dirty="0" err="1" smtClean="0"/>
              <a:t>months</a:t>
            </a:r>
            <a:endParaRPr lang="cs-CZ" sz="3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err="1" smtClean="0"/>
              <a:t>Like</a:t>
            </a:r>
            <a:r>
              <a:rPr lang="cs-CZ" sz="3000" dirty="0" smtClean="0"/>
              <a:t>: </a:t>
            </a:r>
            <a:r>
              <a:rPr lang="cs-CZ" sz="3000" dirty="0" err="1" smtClean="0"/>
              <a:t>sleeping</a:t>
            </a:r>
            <a:r>
              <a:rPr lang="cs-CZ" sz="3000" dirty="0" smtClean="0"/>
              <a:t> and </a:t>
            </a:r>
            <a:r>
              <a:rPr lang="cs-CZ" sz="3000" dirty="0" err="1" smtClean="0"/>
              <a:t>playing</a:t>
            </a:r>
            <a:endParaRPr lang="cs-CZ" sz="3000" dirty="0"/>
          </a:p>
        </p:txBody>
      </p:sp>
      <p:pic>
        <p:nvPicPr>
          <p:cNvPr id="1026" name="Picture 2" descr="D:\DCIM\101OLYMP\P50207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2636"/>
            <a:ext cx="248427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Tien\Desktop\P50507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724" y="3356992"/>
            <a:ext cx="3027164" cy="403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7248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 </a:t>
            </a:r>
            <a:r>
              <a:rPr lang="cs-CZ" dirty="0" err="1" smtClean="0"/>
              <a:t>friends</a:t>
            </a:r>
            <a:r>
              <a:rPr lang="cs-CZ" dirty="0" smtClean="0"/>
              <a:t> and my </a:t>
            </a:r>
            <a:r>
              <a:rPr lang="cs-CZ" dirty="0" err="1" smtClean="0"/>
              <a:t>class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Tien\Desktop\sdfs\CIMG08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105438">
            <a:off x="423735" y="1872689"/>
            <a:ext cx="3846939" cy="28852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099" name="Picture 3" descr="C:\Users\Tien\Desktop\DSC_07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196752"/>
            <a:ext cx="4248472" cy="2821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101" name="Picture 5" descr="C:\Users\Tien\Desktop\73973_176496515697820_100000124180516_674687_7088139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123653">
            <a:off x="3195989" y="3555384"/>
            <a:ext cx="4408780" cy="29208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0778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9638"/>
            <a:ext cx="8229600" cy="1143000"/>
          </a:xfrm>
        </p:spPr>
        <p:txBody>
          <a:bodyPr/>
          <a:lstStyle/>
          <a:p>
            <a:r>
              <a:rPr lang="cs-CZ" dirty="0" err="1" smtClean="0"/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540302"/>
            <a:ext cx="2026568" cy="4525963"/>
          </a:xfrm>
        </p:spPr>
        <p:txBody>
          <a:bodyPr/>
          <a:lstStyle/>
          <a:p>
            <a:r>
              <a:rPr lang="cs-CZ" dirty="0" err="1" smtClean="0"/>
              <a:t>Nugy</a:t>
            </a:r>
            <a:endParaRPr lang="cs-CZ" dirty="0" smtClean="0"/>
          </a:p>
          <a:p>
            <a:r>
              <a:rPr lang="cs-CZ" dirty="0" smtClean="0"/>
              <a:t>Age: 14</a:t>
            </a:r>
          </a:p>
          <a:p>
            <a:r>
              <a:rPr lang="cs-CZ" dirty="0" err="1" smtClean="0"/>
              <a:t>Football</a:t>
            </a:r>
            <a:endParaRPr lang="cs-CZ" dirty="0" smtClean="0"/>
          </a:p>
          <a:p>
            <a:r>
              <a:rPr lang="cs-CZ" dirty="0" err="1" smtClean="0"/>
              <a:t>Streeball</a:t>
            </a:r>
            <a:endParaRPr lang="cs-CZ" dirty="0" smtClean="0"/>
          </a:p>
          <a:p>
            <a:r>
              <a:rPr lang="cs-CZ" dirty="0" smtClean="0"/>
              <a:t>Zábřeh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4996" y="2925297"/>
            <a:ext cx="2355726" cy="3140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5320" y="1474669"/>
            <a:ext cx="2355726" cy="3140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927726" y="1628800"/>
            <a:ext cx="22162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dirty="0" err="1" smtClean="0"/>
              <a:t>Iw</a:t>
            </a: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Age: 15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err="1" smtClean="0"/>
              <a:t>Camerawork</a:t>
            </a:r>
            <a:endParaRPr lang="cs-CZ" sz="2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České Velenice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17756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556792"/>
            <a:ext cx="3034680" cy="4525963"/>
          </a:xfrm>
        </p:spPr>
        <p:txBody>
          <a:bodyPr/>
          <a:lstStyle/>
          <a:p>
            <a:pPr marL="0" indent="0" algn="r">
              <a:buNone/>
            </a:pPr>
            <a:r>
              <a:rPr lang="cs-CZ" dirty="0" smtClean="0"/>
              <a:t>LIKE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80768" y="1561727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DON‘T LIKE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61727"/>
            <a:ext cx="1780890" cy="1331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0303" y="2116655"/>
            <a:ext cx="238125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15914"/>
            <a:ext cx="1760075" cy="1912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7058" y="2420888"/>
            <a:ext cx="2303710" cy="3511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82190"/>
            <a:ext cx="3726215" cy="221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8442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80112" y="188640"/>
            <a:ext cx="3803105" cy="1143000"/>
          </a:xfrm>
        </p:spPr>
        <p:txBody>
          <a:bodyPr/>
          <a:lstStyle/>
          <a:p>
            <a:r>
              <a:rPr lang="cs-CZ" dirty="0" err="1" smtClean="0"/>
              <a:t>Hobbies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0" name="Picture 2" descr="C:\Users\Tien\AppData\Local\Microsoft\Windows\Temporary Internet Files\Content.IE5\F4GNCOFH\MP90042274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497771"/>
            <a:ext cx="2354879" cy="23343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1" name="Picture 3" descr="C:\Users\Tien\AppData\Local\Microsoft\Windows\Temporary Internet Files\Content.IE5\KJOVQZL2\MC9002156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715" y="332656"/>
            <a:ext cx="1935933" cy="2310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174210" y="2497771"/>
            <a:ext cx="2469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OneRepublic</a:t>
            </a:r>
            <a:endParaRPr lang="cs-CZ" sz="3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6920" y="443611"/>
            <a:ext cx="2784309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Users\Tien\AppData\Local\Microsoft\Windows\Temporary Internet Files\Content.IE5\KJOVQZL2\MC90032085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3648" y="4005064"/>
            <a:ext cx="1670609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9223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88024" y="2348880"/>
            <a:ext cx="3765104" cy="1143000"/>
          </a:xfrm>
        </p:spPr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84634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Google.com – </a:t>
            </a:r>
            <a:r>
              <a:rPr lang="cs-CZ" dirty="0" err="1" smtClean="0"/>
              <a:t>images</a:t>
            </a:r>
            <a:endParaRPr lang="cs-CZ" dirty="0" smtClean="0"/>
          </a:p>
          <a:p>
            <a:r>
              <a:rPr lang="cs-CZ" dirty="0" smtClean="0"/>
              <a:t>Facebook.com – </a:t>
            </a:r>
            <a:r>
              <a:rPr lang="cs-CZ" dirty="0" err="1" smtClean="0"/>
              <a:t>images</a:t>
            </a:r>
            <a:endParaRPr lang="cs-CZ" dirty="0" smtClean="0"/>
          </a:p>
          <a:p>
            <a:r>
              <a:rPr lang="cs-CZ" dirty="0" err="1" smtClean="0"/>
              <a:t>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66934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176</Words>
  <Application>Microsoft Office PowerPoint</Application>
  <PresentationFormat>Předvádění na obrazovce (4:3)</PresentationFormat>
  <Paragraphs>68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My style of life</vt:lpstr>
      <vt:lpstr>About me!</vt:lpstr>
      <vt:lpstr>Favourit things</vt:lpstr>
      <vt:lpstr>My school day Tuesday</vt:lpstr>
      <vt:lpstr>…</vt:lpstr>
      <vt:lpstr>My school and my class</vt:lpstr>
      <vt:lpstr>My way to school</vt:lpstr>
      <vt:lpstr>My Family </vt:lpstr>
      <vt:lpstr>My friends and my class</vt:lpstr>
      <vt:lpstr>Friends</vt:lpstr>
      <vt:lpstr>Food</vt:lpstr>
      <vt:lpstr>Hobbies </vt:lpstr>
      <vt:lpstr>The End</vt:lpstr>
      <vt:lpstr>Sources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style of live</dc:title>
  <dc:creator>Ca Nha</dc:creator>
  <cp:lastModifiedBy>Guest</cp:lastModifiedBy>
  <cp:revision>33</cp:revision>
  <dcterms:created xsi:type="dcterms:W3CDTF">2011-05-01T12:03:51Z</dcterms:created>
  <dcterms:modified xsi:type="dcterms:W3CDTF">2012-09-19T17:50:35Z</dcterms:modified>
</cp:coreProperties>
</file>