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1" r:id="rId3"/>
    <p:sldId id="257" r:id="rId4"/>
    <p:sldId id="266" r:id="rId5"/>
    <p:sldId id="265" r:id="rId6"/>
    <p:sldId id="268" r:id="rId7"/>
    <p:sldId id="258" r:id="rId8"/>
    <p:sldId id="259" r:id="rId9"/>
    <p:sldId id="260" r:id="rId10"/>
    <p:sldId id="261" r:id="rId11"/>
    <p:sldId id="269" r:id="rId12"/>
    <p:sldId id="262" r:id="rId13"/>
    <p:sldId id="264" r:id="rId14"/>
    <p:sldId id="267" r:id="rId15"/>
    <p:sldId id="270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E08C"/>
    <a:srgbClr val="A9DA7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>
      <p:cViewPr varScale="1">
        <p:scale>
          <a:sx n="68" d="100"/>
          <a:sy n="68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FA71A-CACE-4F29-B5FE-A65114CE142F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538599-96B9-447E-AE0F-51CA280EE1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322C22-F1D2-4E59-A562-A984AA4BCD3E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94E347-18BE-492C-8D89-846F39564E6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10772-F4B3-41A1-9F60-9AB49CB0B39A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46C4CC-3BD1-40E8-882E-096AAC2AE34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541775-6BD3-43D7-B946-86C23B82D87D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7BDFE-8FC4-447A-9066-21F1AC676AC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FAE4F6-D499-463A-8ECF-3F7664942C67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C7A5D5-6732-4A72-B89E-9B59A1BA2CE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C7366A-BEF3-4FDB-895A-3223CF4E9935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3D090-29BD-492C-9F28-F176E62CD37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7FA479-9454-4200-AFBD-0C34C9AE1F52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46E524-E3B5-4E76-A80E-F31005A9E25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B260FF-5CF8-43A6-8B53-AEEAD4F0B3AC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49DB8-E1E7-4E9E-B9E6-F37607FEDE1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AA459C-A37B-4738-81A4-9ED945E35E8A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3AA126-4203-41FA-995B-8E90C477342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2753F0-C15E-4E0B-A5C7-6D3DCC405BD6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BB9FF4-636C-4536-9394-EA500C1E2C0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E86E8F-A64F-4AD8-8FC5-0F05FD2E1923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18D66B-DA66-4EF3-A15B-735BDAB63C3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8E08C"/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FE2B290-3E00-495A-9DF6-6C4F5C4C6E26}" type="datetimeFigureOut">
              <a:rPr lang="cs-CZ" smtClean="0"/>
              <a:pPr>
                <a:defRPr/>
              </a:pPr>
              <a:t>21.6.2011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FE5E5F9-8138-41E2-B968-3239C075076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pull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1/12/Sintermeertencollege_front1.JP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Gymnázium, Třeboň, Na Sadech 308</a:t>
            </a:r>
          </a:p>
        </p:txBody>
      </p:sp>
      <p:pic>
        <p:nvPicPr>
          <p:cNvPr id="2051" name="Zástupný symbol pro obsah 5" descr="IMG_97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8566" y="1600200"/>
            <a:ext cx="6786867" cy="45259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3" name="Picture 5" descr="http://www.email.cz/getAttachment?session=%C1%AB9%16%07E%09%1C%D8f%0F%B6%1A%2B%BB%E5%CA%9CD%8E%5C%91%82R%AF%ABnm%5E%D6%02%83%95q%EA%F4%98%E7%1B%F1%5E%C1%24w%B3%95%25%ACZ%13%EA%FA%8F%BE%E7%E2%F4%9F%A50%CE%148%C6%CD%A6%03%E6%C4%CB%28K%8D%E2%13%F1%1F%E6%F1a8%F7K%1C%01%91%01%D2%DF%09%20%93%1F%95%10%DB%FFr%F3b%CF%C1%DFX%08%EA%C2%8D%BF%81F%8E%ED%15%ACY%E8%8Ct%E4%C0%1F%07%C6%18E_%1Ec%26%7B8a%11%F8%B7%FFr%F3b%CF%C1%DFXh%10%F8%1D%DE4%FC%D64%93%BA_%F8%D7%EA-%E3%06%0F%DC%B0p%9A%073%FA%02%3F%09L%CF%8C%D5%E9/%D44%A4%8A%82%3FP%3E%F0%A4%EC%94%EF%97%F67%DC%DA%B0%A02%95%1B%D0B%F3%14%F1l%3C%AA%1C%D3%B4%D5%23%89%B8p%25%A7%87%B1%9D%27%B5%9D%BF%E8%83%F6%DFh%CAlz%F0%B4%C9%02w%AA%FF%5B%F3%C1%5C%C9%09%0C8ce%FD%5E%25%D5%F1%B2G%B14%AD%B4%88%A0%ED6%8F%85fwS-%D7%3A%8E%EA%A8%E1%D2%10%A6.%9F%B1%B9%FE%F6%18%97%E1%85%F2%B4%BE%B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844824"/>
            <a:ext cx="1783780" cy="111725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endParaRPr lang="cs-CZ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988840"/>
            <a:ext cx="576262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My Style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Life</a:t>
            </a:r>
            <a:r>
              <a:rPr lang="cs-CZ" sz="3200" dirty="0" smtClean="0"/>
              <a:t>!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Sintermeertencollege</a:t>
            </a:r>
            <a:r>
              <a:rPr lang="cs-CZ" dirty="0" smtClean="0"/>
              <a:t> – </a:t>
            </a:r>
            <a:r>
              <a:rPr lang="cs-CZ" dirty="0" err="1" smtClean="0"/>
              <a:t>Heerlen</a:t>
            </a:r>
            <a:r>
              <a:rPr lang="cs-CZ" dirty="0" smtClean="0"/>
              <a:t> NL</a:t>
            </a:r>
          </a:p>
          <a:p>
            <a:r>
              <a:rPr lang="cs-CZ" dirty="0" err="1" smtClean="0"/>
              <a:t>Charlemagnecollege</a:t>
            </a:r>
            <a:r>
              <a:rPr lang="cs-CZ" dirty="0" smtClean="0"/>
              <a:t> </a:t>
            </a:r>
            <a:r>
              <a:rPr lang="cs-CZ" dirty="0" err="1" smtClean="0"/>
              <a:t>lokatie</a:t>
            </a:r>
            <a:r>
              <a:rPr lang="cs-CZ" dirty="0" smtClean="0"/>
              <a:t> </a:t>
            </a:r>
            <a:r>
              <a:rPr lang="cs-CZ" dirty="0" err="1" smtClean="0"/>
              <a:t>Eijkhagen</a:t>
            </a:r>
            <a:r>
              <a:rPr lang="cs-CZ" dirty="0" smtClean="0"/>
              <a:t> – </a:t>
            </a:r>
            <a:r>
              <a:rPr lang="cs-CZ" dirty="0" err="1" smtClean="0"/>
              <a:t>Langgraaf</a:t>
            </a:r>
            <a:r>
              <a:rPr lang="cs-CZ" dirty="0" smtClean="0"/>
              <a:t> NL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The</a:t>
            </a:r>
            <a:r>
              <a:rPr lang="cs-CZ" dirty="0" smtClean="0"/>
              <a:t> Sir Bernard </a:t>
            </a:r>
            <a:r>
              <a:rPr lang="cs-CZ" dirty="0" err="1" smtClean="0"/>
              <a:t>Lovell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 – Bristol UK</a:t>
            </a:r>
          </a:p>
          <a:p>
            <a:r>
              <a:rPr lang="cs-CZ" dirty="0" err="1" smtClean="0"/>
              <a:t>Europaschule</a:t>
            </a:r>
            <a:r>
              <a:rPr lang="cs-CZ" dirty="0" smtClean="0"/>
              <a:t> </a:t>
            </a:r>
            <a:r>
              <a:rPr lang="cs-CZ" dirty="0" err="1" smtClean="0"/>
              <a:t>Herzogenrath</a:t>
            </a:r>
            <a:r>
              <a:rPr lang="cs-CZ" dirty="0" smtClean="0"/>
              <a:t> – St</a:t>
            </a:r>
            <a:r>
              <a:rPr lang="de-DE" dirty="0" err="1" smtClean="0"/>
              <a:t>ädtische</a:t>
            </a:r>
            <a:r>
              <a:rPr lang="de-DE" dirty="0" smtClean="0"/>
              <a:t> Gesamtschule DE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4314825"/>
            <a:ext cx="863917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Etapy projektu „My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r>
              <a:rPr lang="cs-CZ" dirty="0" smtClean="0"/>
              <a:t>!“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Arial" pitchFamily="34" charset="0"/>
              <a:buAutoNum type="alphaLcParenR"/>
              <a:defRPr/>
            </a:pPr>
            <a:r>
              <a:rPr lang="cs-CZ" dirty="0" smtClean="0"/>
              <a:t>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r>
              <a:rPr lang="cs-CZ" dirty="0" smtClean="0"/>
              <a:t>! – hledisko kulturně společenské (září 2010 - </a:t>
            </a:r>
            <a:r>
              <a:rPr lang="cs-CZ" dirty="0" err="1" smtClean="0"/>
              <a:t>Heerlen</a:t>
            </a:r>
            <a:r>
              <a:rPr lang="cs-CZ" dirty="0" smtClean="0"/>
              <a:t>)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lphaLcParenR"/>
              <a:defRPr/>
            </a:pPr>
            <a:r>
              <a:rPr lang="cs-CZ" dirty="0" smtClean="0"/>
              <a:t>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r>
              <a:rPr lang="cs-CZ" dirty="0" smtClean="0"/>
              <a:t>! – zdravý životní styl (červen 2011 – Třeboň, říjen 2011 - </a:t>
            </a:r>
            <a:r>
              <a:rPr lang="cs-CZ" dirty="0" err="1" smtClean="0"/>
              <a:t>Heerlen</a:t>
            </a:r>
            <a:r>
              <a:rPr lang="cs-CZ" dirty="0" smtClean="0"/>
              <a:t>)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lphaLcParenR"/>
              <a:defRPr/>
            </a:pPr>
            <a:r>
              <a:rPr lang="cs-CZ" dirty="0" smtClean="0"/>
              <a:t>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r>
              <a:rPr lang="cs-CZ" dirty="0" smtClean="0"/>
              <a:t>! – tvorba materiálů pro CLIL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První etapa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1115616" y="1600200"/>
            <a:ext cx="7344816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Porovnání životního stylu v Nizozemsku a </a:t>
            </a:r>
          </a:p>
          <a:p>
            <a:pPr>
              <a:buFont typeface="Arial" charset="0"/>
              <a:buNone/>
            </a:pPr>
            <a:r>
              <a:rPr lang="cs-CZ" dirty="0" smtClean="0"/>
              <a:t>v České republice</a:t>
            </a:r>
          </a:p>
          <a:p>
            <a:pPr>
              <a:buFont typeface="Arial" charset="0"/>
              <a:buNone/>
            </a:pPr>
            <a:r>
              <a:rPr lang="cs-CZ" dirty="0" smtClean="0"/>
              <a:t>Sběr a zpracování materiálů pro žákovské prezentace</a:t>
            </a:r>
          </a:p>
          <a:p>
            <a:pPr>
              <a:buFont typeface="Arial" charset="0"/>
              <a:buNone/>
            </a:pPr>
            <a:r>
              <a:rPr lang="cs-CZ" dirty="0" smtClean="0"/>
              <a:t>Prezentace prací v anglickém jazyce</a:t>
            </a:r>
          </a:p>
          <a:p>
            <a:pPr>
              <a:buFont typeface="Arial" charset="0"/>
              <a:buNone/>
            </a:pPr>
            <a:r>
              <a:rPr lang="cs-CZ" dirty="0" smtClean="0"/>
              <a:t>Komunikace</a:t>
            </a:r>
          </a:p>
          <a:p>
            <a:endParaRPr lang="cs-CZ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ile:Sintermeertencollege front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84784"/>
            <a:ext cx="7620000" cy="4333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Sintermeertencollege</a:t>
            </a:r>
            <a:r>
              <a:rPr lang="cs-CZ" dirty="0" smtClean="0"/>
              <a:t>, </a:t>
            </a:r>
            <a:r>
              <a:rPr lang="cs-CZ" dirty="0" err="1" smtClean="0"/>
              <a:t>Heerlen</a:t>
            </a:r>
            <a:endParaRPr lang="cs-CZ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Z</a:t>
            </a:r>
            <a:r>
              <a:rPr lang="cs-CZ" dirty="0" err="1" smtClean="0"/>
              <a:t>áří</a:t>
            </a:r>
            <a:r>
              <a:rPr lang="cs-CZ" dirty="0" smtClean="0"/>
              <a:t> 2010 – </a:t>
            </a:r>
            <a:r>
              <a:rPr lang="cs-CZ" dirty="0" err="1" smtClean="0"/>
              <a:t>Sintermeertencollege</a:t>
            </a:r>
            <a:r>
              <a:rPr lang="cs-CZ" dirty="0" smtClean="0"/>
              <a:t> </a:t>
            </a:r>
            <a:r>
              <a:rPr lang="cs-CZ" dirty="0" err="1" smtClean="0"/>
              <a:t>Heerlen</a:t>
            </a:r>
            <a:endParaRPr lang="cs-CZ" dirty="0" smtClean="0"/>
          </a:p>
        </p:txBody>
      </p:sp>
      <p:pic>
        <p:nvPicPr>
          <p:cNvPr id="6148" name="Zástupný symbol pro obrázek 9" descr="IMG_869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5556" r="5556"/>
          <a:stretch>
            <a:fillRect/>
          </a:stretch>
        </p:blipFill>
        <p:spPr/>
      </p:pic>
      <p:sp>
        <p:nvSpPr>
          <p:cNvPr id="6147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cs-CZ" dirty="0" smtClean="0"/>
              <a:t>Účastníci výměnného pobytu v partnerské škole v Nizozemí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7171" name="Zástupný symbol pro obsah 9" descr="IMG_859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3933056"/>
            <a:ext cx="4038600" cy="2692401"/>
          </a:xfrm>
        </p:spPr>
      </p:pic>
      <p:pic>
        <p:nvPicPr>
          <p:cNvPr id="7172" name="Zástupný symbol pro obsah 11" descr="IMG_859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860032" y="3933056"/>
            <a:ext cx="4038600" cy="2692400"/>
          </a:xfrm>
        </p:spPr>
      </p:pic>
      <p:pic>
        <p:nvPicPr>
          <p:cNvPr id="7173" name="Obrázek 12" descr="IMG_859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548680"/>
            <a:ext cx="4860156" cy="3239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4" descr="IMG_86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356992"/>
            <a:ext cx="4714923" cy="3144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Obrázek 5" descr="IMG_862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4897288" cy="3263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1" descr="IMG_866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2852738"/>
            <a:ext cx="5616575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Obrázek 3" descr="IMG_86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04813"/>
            <a:ext cx="3816350" cy="254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Obrázek 4" descr="IMG_865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548680"/>
            <a:ext cx="442753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IMG_86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789040"/>
            <a:ext cx="4320480" cy="2880320"/>
          </a:xfrm>
          <a:prstGeom prst="rect">
            <a:avLst/>
          </a:prstGeom>
        </p:spPr>
      </p:pic>
      <p:pic>
        <p:nvPicPr>
          <p:cNvPr id="7" name="Obrázek 6" descr="IMG_86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5112060" cy="3408040"/>
          </a:xfrm>
          <a:prstGeom prst="rect">
            <a:avLst/>
          </a:prstGeom>
        </p:spPr>
      </p:pic>
      <p:pic>
        <p:nvPicPr>
          <p:cNvPr id="5" name="Obrázek 4" descr="IMG_8614.JPG"/>
          <p:cNvPicPr>
            <a:picLocks noChangeAspect="1"/>
          </p:cNvPicPr>
          <p:nvPr/>
        </p:nvPicPr>
        <p:blipFill>
          <a:blip r:embed="rId4" cstate="print"/>
          <a:srcRect l="29078" r="8344"/>
          <a:stretch>
            <a:fillRect/>
          </a:stretch>
        </p:blipFill>
        <p:spPr>
          <a:xfrm>
            <a:off x="5292080" y="2564904"/>
            <a:ext cx="3312368" cy="3528807"/>
          </a:xfrm>
          <a:prstGeom prst="rect">
            <a:avLst/>
          </a:prstGeo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ek 3" descr="IMG_86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1989138"/>
            <a:ext cx="60483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Obrázek 4" descr="IMG_868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33375"/>
            <a:ext cx="4752975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Druhá etapa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Virtuální komunikace mezi pracovními skupinami – prezentace osobního životního stylu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Návštěva dětí z </a:t>
            </a:r>
            <a:r>
              <a:rPr lang="cs-CZ" dirty="0" err="1" smtClean="0"/>
              <a:t>Heerlenu</a:t>
            </a:r>
            <a:r>
              <a:rPr lang="cs-CZ" dirty="0" smtClean="0"/>
              <a:t> v Třeboni - program zaměřený na podporu zdravého životního stylu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>
              <a:buNone/>
              <a:defRPr/>
            </a:pPr>
            <a:r>
              <a:rPr lang="cs-CZ" dirty="0" smtClean="0"/>
              <a:t>Dokumentace pobytu, hledání životního stylu „průměrného“ českého „teenagera“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Komunikace v anglickém a německém jazyce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>
              <a:buNone/>
              <a:defRPr/>
            </a:pPr>
            <a:r>
              <a:rPr lang="cs-CZ" dirty="0" smtClean="0"/>
              <a:t>Hledání pozitivních a negativních jevů, návrhy na zlepšení (</a:t>
            </a:r>
            <a:r>
              <a:rPr lang="cs-CZ" i="1" dirty="0" smtClean="0"/>
              <a:t>děti učí děti, CLIL – výchova ke zdraví</a:t>
            </a:r>
            <a:r>
              <a:rPr lang="cs-CZ" dirty="0" smtClean="0"/>
              <a:t>)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Mobility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 dnešnímu dni se uskutečnilo 9 mobilit</a:t>
            </a:r>
          </a:p>
          <a:p>
            <a:r>
              <a:rPr lang="cs-CZ" dirty="0" smtClean="0"/>
              <a:t>Další v říjnu 2011</a:t>
            </a:r>
          </a:p>
          <a:p>
            <a:endParaRPr lang="cs-CZ" dirty="0" smtClean="0"/>
          </a:p>
          <a:p>
            <a:pPr algn="ctr">
              <a:buNone/>
            </a:pPr>
            <a:r>
              <a:rPr lang="cs-CZ" sz="4400" dirty="0" smtClean="0"/>
              <a:t>Výstupy</a:t>
            </a:r>
          </a:p>
          <a:p>
            <a:r>
              <a:rPr lang="cs-CZ" dirty="0" smtClean="0"/>
              <a:t>Dílčí – žákovské prezentace a fotodokumentace</a:t>
            </a:r>
          </a:p>
          <a:p>
            <a:r>
              <a:rPr lang="cs-CZ" dirty="0" smtClean="0"/>
              <a:t>Konečné – tvorba materiálu pro výchovu ke zdravému životnímu stylu v angličtině - CLIL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Děkuji za pozornost.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cs-CZ" dirty="0" smtClean="0"/>
              <a:t>Štěpánka </a:t>
            </a:r>
            <a:r>
              <a:rPr lang="cs-CZ" dirty="0" err="1" smtClean="0"/>
              <a:t>Otepková</a:t>
            </a:r>
            <a:endParaRPr lang="cs-CZ" dirty="0"/>
          </a:p>
        </p:txBody>
      </p:sp>
    </p:spTree>
  </p:cSld>
  <p:clrMapOvr>
    <a:masterClrMapping/>
  </p:clrMapOvr>
  <p:transition>
    <p:pull dir="r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</TotalTime>
  <Words>239</Words>
  <Application>Microsoft Office PowerPoint</Application>
  <PresentationFormat>Předvádění na obrazovce (4:3)</PresentationFormat>
  <Paragraphs>39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Gymnázium, Třeboň, Na Sadech 308</vt:lpstr>
      <vt:lpstr>My Style of Life</vt:lpstr>
      <vt:lpstr>My Style of Life!</vt:lpstr>
      <vt:lpstr>Etapy projektu „My Style of Life!“</vt:lpstr>
      <vt:lpstr>První etapa</vt:lpstr>
      <vt:lpstr>Sintermeertencollege, Heerlen</vt:lpstr>
      <vt:lpstr>Září 2010 – Sintermeertencollege Heerlen</vt:lpstr>
      <vt:lpstr>Snímek 8</vt:lpstr>
      <vt:lpstr>Snímek 9</vt:lpstr>
      <vt:lpstr>Snímek 10</vt:lpstr>
      <vt:lpstr>Snímek 11</vt:lpstr>
      <vt:lpstr>Snímek 12</vt:lpstr>
      <vt:lpstr>Druhá etapa</vt:lpstr>
      <vt:lpstr>Mobility</vt:lpstr>
      <vt:lpstr>Děkuji za pozornost.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Gymnázium, Třeboň, Na Sadech 308</dc:title>
  <dc:creator>Guest</dc:creator>
  <cp:lastModifiedBy>fraus</cp:lastModifiedBy>
  <cp:revision>34</cp:revision>
  <dcterms:created xsi:type="dcterms:W3CDTF">2011-05-18T17:39:31Z</dcterms:created>
  <dcterms:modified xsi:type="dcterms:W3CDTF">2011-06-21T07:44:13Z</dcterms:modified>
</cp:coreProperties>
</file>