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1C353-F497-4DC5-A014-1B46D87C7975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5D672-A70B-4642-AA1E-3028B529B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L:\DCIM\118CANON\IMG_18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68203">
            <a:off x="-189501" y="-239916"/>
            <a:ext cx="5556249" cy="41675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</p:pic>
      <p:pic>
        <p:nvPicPr>
          <p:cNvPr id="1040" name="Picture 16" descr="L:\DCIM\119CANON\IMG_19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597" y="0"/>
            <a:ext cx="3714403" cy="27860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41" name="Picture 17" descr="L:\DCIM\119CANON\IMG_19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70244">
            <a:off x="4865392" y="2345606"/>
            <a:ext cx="4643470" cy="34829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42" name="Picture 18" descr="L:\DCIM\120CANON\IMG_20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185416">
            <a:off x="-283087" y="3370419"/>
            <a:ext cx="2995431" cy="22467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3" name="Picture 19" descr="L:\DCIM\119CANON\IMG_19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2571744"/>
            <a:ext cx="3127356" cy="29658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45" name="Picture 21" descr="L:\DCIM\119CANON\IMG_19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643446"/>
            <a:ext cx="3429024" cy="24293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46" name="Picture 22" descr="L:\DCIM\119CANON\IMG_198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451838">
            <a:off x="7294809" y="4315147"/>
            <a:ext cx="1913926" cy="25516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47" name="Picture 23" descr="L:\DCIM\119CANON\IMG_198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6248" y="4835508"/>
            <a:ext cx="3071834" cy="20224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48" name="Picture 24" descr="L:\DCIM\120CANON\IMG_203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715969">
            <a:off x="3714744" y="-642966"/>
            <a:ext cx="2532069" cy="18992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49" name="Picture 25" descr="L:\DCIM\120CANON\IMG_202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1217578">
            <a:off x="-576211" y="4778603"/>
            <a:ext cx="2623386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4" name="Obdélník 23"/>
          <p:cNvSpPr/>
          <p:nvPr/>
        </p:nvSpPr>
        <p:spPr>
          <a:xfrm>
            <a:off x="1285852" y="1928802"/>
            <a:ext cx="748602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My visit in </a:t>
            </a:r>
          </a:p>
          <a:p>
            <a:pPr algn="ctr"/>
            <a:r>
              <a:rPr lang="en-US" sz="66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The Czech Republic</a:t>
            </a:r>
            <a:endParaRPr lang="cs-CZ" sz="6600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4338" name="Picture 2" descr="L:\DCIM\119CANON\IMG_1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502" cy="68580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Obdélník 5"/>
          <p:cNvSpPr/>
          <p:nvPr/>
        </p:nvSpPr>
        <p:spPr>
          <a:xfrm>
            <a:off x="1857356" y="428604"/>
            <a:ext cx="47652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57150">
                  <a:solidFill>
                    <a:srgbClr val="7030A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en-US" sz="80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8000" b="1" dirty="0" smtClean="0">
                <a:ln w="38100">
                  <a:solidFill>
                    <a:srgbClr val="FFFF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Family</a:t>
            </a:r>
            <a:endParaRPr lang="cs-CZ" sz="8000" b="1" cap="none" spc="0" dirty="0">
              <a:ln w="38100">
                <a:solidFill>
                  <a:srgbClr val="FFFF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14414" y="4071942"/>
            <a:ext cx="8858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Very nice family</a:t>
            </a:r>
          </a:p>
          <a:p>
            <a:pPr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Speak very well English</a:t>
            </a:r>
          </a:p>
          <a:p>
            <a:pPr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Very hospitable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5362" name="Picture 2" descr="L:\DCIM\119CANON\IMG_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914400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Obdélník 4"/>
          <p:cNvSpPr/>
          <p:nvPr/>
        </p:nvSpPr>
        <p:spPr>
          <a:xfrm>
            <a:off x="2357422" y="0"/>
            <a:ext cx="341561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Food</a:t>
            </a:r>
            <a:endParaRPr lang="cs-CZ" sz="6600" b="1" cap="none" spc="0" dirty="0">
              <a:ln w="28575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71670" y="3929066"/>
            <a:ext cx="664373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Calibri" pitchFamily="34" charset="0"/>
              <a:buChar char="−"/>
            </a:pPr>
            <a:r>
              <a:rPr lang="en-US" sz="5400" dirty="0" smtClean="0"/>
              <a:t> </a:t>
            </a:r>
            <a:r>
              <a:rPr lang="en-US" sz="4400" dirty="0" smtClean="0"/>
              <a:t>Very much food</a:t>
            </a:r>
          </a:p>
          <a:p>
            <a:pPr>
              <a:buFont typeface="Calibri" pitchFamily="34" charset="0"/>
              <a:buChar char="−"/>
            </a:pPr>
            <a:r>
              <a:rPr lang="en-US" sz="4400" dirty="0" smtClean="0"/>
              <a:t> Sweet</a:t>
            </a:r>
          </a:p>
          <a:p>
            <a:pPr>
              <a:buFont typeface="Calibri" pitchFamily="34" charset="0"/>
              <a:buChar char="−"/>
            </a:pPr>
            <a:r>
              <a:rPr lang="en-US" sz="4400" dirty="0" smtClean="0"/>
              <a:t> Very different habits</a:t>
            </a:r>
            <a:endParaRPr lang="cs-CZ" sz="4400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L:\DCIM\120CANON\IMG_2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-571528"/>
            <a:ext cx="9144000" cy="6858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Obdélník 5"/>
          <p:cNvSpPr/>
          <p:nvPr/>
        </p:nvSpPr>
        <p:spPr>
          <a:xfrm>
            <a:off x="0" y="0"/>
            <a:ext cx="40719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Prague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4876" y="0"/>
            <a:ext cx="44291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dirty="0" err="1" smtClean="0"/>
              <a:t>Very</a:t>
            </a:r>
            <a:r>
              <a:rPr lang="cs-CZ" sz="4000" dirty="0" smtClean="0"/>
              <a:t> nice </a:t>
            </a:r>
            <a:r>
              <a:rPr lang="cs-CZ" sz="4000" dirty="0" err="1" smtClean="0"/>
              <a:t>buildings</a:t>
            </a:r>
            <a:endParaRPr lang="cs-CZ" sz="4000" dirty="0" smtClean="0"/>
          </a:p>
          <a:p>
            <a:pPr>
              <a:buFont typeface="Arial" pitchFamily="34" charset="0"/>
              <a:buChar char="•"/>
            </a:pPr>
            <a:r>
              <a:rPr lang="cs-CZ" sz="4000" dirty="0" err="1" smtClean="0"/>
              <a:t>Very</a:t>
            </a:r>
            <a:r>
              <a:rPr lang="cs-CZ" sz="4000" dirty="0" smtClean="0"/>
              <a:t> </a:t>
            </a:r>
            <a:r>
              <a:rPr lang="cs-CZ" sz="4000" dirty="0" err="1" smtClean="0"/>
              <a:t>big</a:t>
            </a:r>
            <a:r>
              <a:rPr lang="cs-CZ" sz="4000" dirty="0" smtClean="0"/>
              <a:t> city </a:t>
            </a:r>
          </a:p>
          <a:p>
            <a:pPr>
              <a:buFont typeface="Arial" pitchFamily="34" charset="0"/>
              <a:buChar char="•"/>
            </a:pPr>
            <a:r>
              <a:rPr lang="cs-CZ" sz="4000" dirty="0" smtClean="0"/>
              <a:t>So many </a:t>
            </a:r>
            <a:r>
              <a:rPr lang="cs-CZ" sz="4000" dirty="0" err="1" smtClean="0"/>
              <a:t>people</a:t>
            </a:r>
            <a:r>
              <a:rPr lang="cs-CZ" sz="40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4000" dirty="0" err="1" smtClean="0"/>
              <a:t>Very</a:t>
            </a:r>
            <a:r>
              <a:rPr lang="cs-CZ" sz="4000" dirty="0" smtClean="0"/>
              <a:t> </a:t>
            </a:r>
            <a:r>
              <a:rPr lang="cs-CZ" sz="4000" dirty="0" err="1" smtClean="0"/>
              <a:t>old</a:t>
            </a:r>
            <a:r>
              <a:rPr lang="cs-CZ" sz="4000" dirty="0" smtClean="0"/>
              <a:t> </a:t>
            </a:r>
            <a:r>
              <a:rPr lang="cs-CZ" sz="4000" dirty="0" err="1" smtClean="0"/>
              <a:t>buildings</a:t>
            </a:r>
            <a:endParaRPr lang="cs-CZ" sz="40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:\DCIM\119CANON\IMG_19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52"/>
            <a:ext cx="9144000" cy="685862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6" name="Obdélník 5"/>
          <p:cNvSpPr/>
          <p:nvPr/>
        </p:nvSpPr>
        <p:spPr>
          <a:xfrm>
            <a:off x="0" y="0"/>
            <a:ext cx="3943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The</a:t>
            </a:r>
            <a:r>
              <a:rPr lang="cs-CZ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cs-CZ" sz="5400" b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School</a:t>
            </a:r>
            <a:r>
              <a:rPr lang="cs-CZ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…</a:t>
            </a:r>
            <a:endParaRPr lang="cs-CZ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86182" y="4929198"/>
            <a:ext cx="4714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habits</a:t>
            </a:r>
            <a:endParaRPr lang="cs-CZ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pupils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languages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:\DCIM\121CANON\IMG_2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976448">
            <a:off x="-234242" y="376079"/>
            <a:ext cx="3529823" cy="26476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1" name="Picture 3" descr="L:\DCIM\121CANON\IMG_2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0"/>
            <a:ext cx="3388456" cy="25415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2" name="Picture 4" descr="L:\DCIM\120CANON\IMG_2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05212">
            <a:off x="5832482" y="712674"/>
            <a:ext cx="3896074" cy="2922324"/>
          </a:xfrm>
          <a:prstGeom prst="rect">
            <a:avLst/>
          </a:prstGeom>
          <a:noFill/>
        </p:spPr>
      </p:pic>
      <p:pic>
        <p:nvPicPr>
          <p:cNvPr id="2053" name="Picture 5" descr="L:\DCIM\120CANON\IMG_20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8562" y="3571876"/>
            <a:ext cx="4135438" cy="31018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054" name="Picture 6" descr="L:\DCIM\120CANON\IMG_20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2071678"/>
            <a:ext cx="4042437" cy="30321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5" name="Picture 7" descr="L:\DCIM\120CANON\IMG_20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4786322"/>
            <a:ext cx="3159833" cy="2370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6" name="Picture 8" descr="L:\DCIM\119CANON\IMG_198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87334">
            <a:off x="-428660" y="3071810"/>
            <a:ext cx="3246620" cy="24351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7" name="Picture 9" descr="L:\DCIM\120CANON\IMG_204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780282">
            <a:off x="1261759" y="5140115"/>
            <a:ext cx="2151821" cy="1891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8" name="Picture 10" descr="L:\DCIM\119CANON\IMG_190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428660" y="5500702"/>
            <a:ext cx="2313121" cy="1735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3" name="Obdélník 12"/>
          <p:cNvSpPr/>
          <p:nvPr/>
        </p:nvSpPr>
        <p:spPr>
          <a:xfrm>
            <a:off x="2214546" y="285728"/>
            <a:ext cx="4706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The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activities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214546" y="1928802"/>
            <a:ext cx="44291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Survivaling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  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trip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to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Prague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following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lessons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eating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with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all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the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girls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the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weekend</a:t>
            </a: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L:\DCIM\118CANON\IMG_18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629"/>
          </a:xfrm>
          <a:prstGeom prst="rect">
            <a:avLst/>
          </a:prstGeom>
          <a:noFill/>
        </p:spPr>
      </p:pic>
      <p:pic>
        <p:nvPicPr>
          <p:cNvPr id="3075" name="Picture 3" descr="L:\DCIM\119CANON\IMG_19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0"/>
            <a:ext cx="3357554" cy="2518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L:\DCIM\120CANON\IMG_2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45374">
            <a:off x="3205037" y="286739"/>
            <a:ext cx="2401035" cy="1800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L:\DCIM\120CANON\IMG_20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17538">
            <a:off x="0" y="0"/>
            <a:ext cx="3145435" cy="2359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Obdélník 8"/>
          <p:cNvSpPr/>
          <p:nvPr/>
        </p:nvSpPr>
        <p:spPr>
          <a:xfrm>
            <a:off x="1928794" y="5357826"/>
            <a:ext cx="51435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The</a:t>
            </a:r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END</a:t>
            </a:r>
            <a:r>
              <a:rPr lang="en-U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…!!!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76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Guest</cp:lastModifiedBy>
  <cp:revision>19</cp:revision>
  <dcterms:created xsi:type="dcterms:W3CDTF">2011-06-08T06:14:13Z</dcterms:created>
  <dcterms:modified xsi:type="dcterms:W3CDTF">2012-09-19T18:51:34Z</dcterms:modified>
</cp:coreProperties>
</file>