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70" r:id="rId3"/>
    <p:sldId id="257" r:id="rId4"/>
    <p:sldId id="264" r:id="rId5"/>
    <p:sldId id="263" r:id="rId6"/>
    <p:sldId id="269" r:id="rId7"/>
    <p:sldId id="276" r:id="rId8"/>
    <p:sldId id="266" r:id="rId9"/>
    <p:sldId id="267" r:id="rId10"/>
    <p:sldId id="265" r:id="rId11"/>
    <p:sldId id="262" r:id="rId12"/>
    <p:sldId id="268" r:id="rId13"/>
    <p:sldId id="271" r:id="rId14"/>
    <p:sldId id="272" r:id="rId15"/>
    <p:sldId id="259" r:id="rId16"/>
    <p:sldId id="274" r:id="rId17"/>
    <p:sldId id="275" r:id="rId18"/>
    <p:sldId id="273" r:id="rId19"/>
    <p:sldId id="260" r:id="rId20"/>
    <p:sldId id="26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8" autoAdjust="0"/>
    <p:restoredTop sz="94718" autoAdjust="0"/>
  </p:normalViewPr>
  <p:slideViewPr>
    <p:cSldViewPr>
      <p:cViewPr varScale="1">
        <p:scale>
          <a:sx n="69" d="100"/>
          <a:sy n="69" d="100"/>
        </p:scale>
        <p:origin x="-14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6A16F-42FC-4110-A9D7-A12C6A43009A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CEDDD-6791-4963-AF32-9556B324723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5CEDDD-6791-4963-AF32-9556B324723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48" y="20547"/>
            <a:ext cx="3498527" cy="2825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3486" y="20548"/>
            <a:ext cx="5624418" cy="2825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923" y="2818500"/>
            <a:ext cx="7668994" cy="22962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2119" y="2819400"/>
            <a:ext cx="1461333" cy="2293850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48" y="5089818"/>
            <a:ext cx="9098280" cy="173736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755230" y="2469776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cs-CZ">
              <a:solidFill>
                <a:srgbClr val="F47F28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 eaLnBrk="1" latinLnBrk="0" hangingPunct="1">
              <a:buNone/>
              <a:defRPr kumimoji="0" lang="cs-CZ"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kumimoji="0" lang="cs-CZ"/>
              <a:t>Po kliknutí lze upravit styl předlohy podnadpisů.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 anchorCtr="0">
            <a:normAutofit/>
          </a:bodyPr>
          <a:lstStyle>
            <a:lvl1pPr marL="0" indent="0" eaLnBrk="1" latinLnBrk="0" hangingPunct="1">
              <a:defRPr kumimoji="0" lang="cs-CZ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l" defTabSz="914400"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 anchor="ctr">
            <a:normAutofit/>
          </a:bodyPr>
          <a:lstStyle>
            <a:lvl1pPr algn="l" eaLnBrk="1" latinLnBrk="0" hangingPunct="1">
              <a:defRPr kumimoji="0" lang="cs-CZ" sz="3000" b="1" cap="all"/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 eaLnBrk="1" latinLnBrk="0" hangingPunct="1">
              <a:buNone/>
              <a:defRPr kumimoji="0" lang="cs-CZ"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cs-CZ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cs-CZ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cs-CZ"/>
              <a:t>         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8686800" y="5265376"/>
            <a:ext cx="457200" cy="96672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cs-CZ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9" name="Oval 8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cs-CZ"/>
              <a:t>      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 anchor="ctr" anchorCtr="0">
            <a:normAutofit/>
          </a:bodyPr>
          <a:lstStyle>
            <a:lvl1pPr algn="l" eaLnBrk="1" latinLnBrk="0" hangingPunct="1">
              <a:defRPr kumimoji="0" lang="cs-CZ"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: zvýraznění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 eaLnBrk="1" latinLnBrk="0" hangingPunct="1">
              <a:defRPr kumimoji="0" lang="cs-CZ" sz="2800">
                <a:solidFill>
                  <a:schemeClr val="bg1"/>
                </a:solidFill>
              </a:defRPr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2"/>
            <a:ext cx="4038600" cy="3971455"/>
          </a:xfrm>
        </p:spPr>
        <p:txBody>
          <a:bodyPr/>
          <a:lstStyle>
            <a:lvl1pPr eaLnBrk="1" latinLnBrk="0" hangingPunct="1">
              <a:defRPr kumimoji="0" lang="cs-CZ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cs-CZ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cs-CZ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cs-CZ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cs-CZ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cs-CZ" sz="1800"/>
            </a:lvl6pPr>
            <a:lvl7pPr eaLnBrk="1" latinLnBrk="0" hangingPunct="1">
              <a:defRPr kumimoji="0" lang="cs-CZ" sz="1800"/>
            </a:lvl7pPr>
            <a:lvl8pPr eaLnBrk="1" latinLnBrk="0" hangingPunct="1">
              <a:defRPr kumimoji="0" lang="cs-CZ" sz="1800"/>
            </a:lvl8pPr>
            <a:lvl9pPr eaLnBrk="1" latinLnBrk="0" hangingPunct="1">
              <a:defRPr kumimoji="0" lang="cs-CZ" sz="18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3971454"/>
          </a:xfrm>
        </p:spPr>
        <p:txBody>
          <a:bodyPr/>
          <a:lstStyle>
            <a:lvl1pPr eaLnBrk="1" latinLnBrk="0" hangingPunct="1">
              <a:defRPr kumimoji="0" lang="cs-CZ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cs-CZ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cs-CZ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cs-CZ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cs-CZ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cs-CZ" sz="1800"/>
            </a:lvl6pPr>
            <a:lvl7pPr eaLnBrk="1" latinLnBrk="0" hangingPunct="1">
              <a:defRPr kumimoji="0" lang="cs-CZ" sz="1800"/>
            </a:lvl7pPr>
            <a:lvl8pPr eaLnBrk="1" latinLnBrk="0" hangingPunct="1">
              <a:defRPr kumimoji="0" lang="cs-CZ" sz="1800"/>
            </a:lvl8pPr>
            <a:lvl9pPr eaLnBrk="1" latinLnBrk="0" hangingPunct="1">
              <a:defRPr kumimoji="0" lang="cs-CZ" sz="18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2445488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 eaLnBrk="1" latinLnBrk="0" hangingPunct="1">
              <a:defRPr kumimoji="0" lang="cs-CZ"/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uze nadpis: zvýraznění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 eaLnBrk="1" latinLnBrk="0" hangingPunct="1">
              <a:defRPr kumimoji="0" lang="cs-CZ" sz="4600" b="1" kern="1200" spc="-150" baseline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/>
              <a:t>Po kliknutí lze upravit styl předlohy nadpisů.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 eaLnBrk="1" latinLnBrk="0" hangingPunct="1">
              <a:buNone/>
              <a:defRPr kumimoji="0" lang="cs-CZ" sz="2800" kern="120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 eaLnBrk="1" latinLnBrk="0" hangingPunct="1">
              <a:buNone/>
              <a:defRPr kumimoji="0" lang="cs-CZ" sz="2000" b="1"/>
            </a:lvl2pPr>
            <a:lvl3pPr marL="914400" indent="0" eaLnBrk="1" latinLnBrk="0" hangingPunct="1">
              <a:buNone/>
              <a:defRPr kumimoji="0" lang="cs-CZ" sz="1800" b="1"/>
            </a:lvl3pPr>
            <a:lvl4pPr marL="1371600" indent="0" eaLnBrk="1" latinLnBrk="0" hangingPunct="1">
              <a:buNone/>
              <a:defRPr kumimoji="0" lang="cs-CZ" sz="1600" b="1"/>
            </a:lvl4pPr>
            <a:lvl5pPr marL="1828800" indent="0" eaLnBrk="1" latinLnBrk="0" hangingPunct="1">
              <a:buNone/>
              <a:defRPr kumimoji="0" lang="cs-CZ" sz="1600" b="1"/>
            </a:lvl5pPr>
            <a:lvl6pPr marL="2286000" indent="0" eaLnBrk="1" latinLnBrk="0" hangingPunct="1">
              <a:buNone/>
              <a:defRPr kumimoji="0" lang="cs-CZ" sz="1600" b="1"/>
            </a:lvl6pPr>
            <a:lvl7pPr marL="2743200" indent="0" eaLnBrk="1" latinLnBrk="0" hangingPunct="1">
              <a:buNone/>
              <a:defRPr kumimoji="0" lang="cs-CZ" sz="1600" b="1"/>
            </a:lvl7pPr>
            <a:lvl8pPr marL="3200400" indent="0" eaLnBrk="1" latinLnBrk="0" hangingPunct="1">
              <a:buNone/>
              <a:defRPr kumimoji="0" lang="cs-CZ" sz="1600" b="1"/>
            </a:lvl8pPr>
            <a:lvl9pPr marL="3657600" indent="0" eaLnBrk="1" latinLnBrk="0" hangingPunct="1">
              <a:buNone/>
              <a:defRPr kumimoji="0" lang="cs-CZ" sz="1600" b="1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dpis s textem 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cs-CZ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kumimoji="0" lang="cs-CZ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eaLnBrk="1" latinLnBrk="0" hangingPunct="1">
              <a:buNone/>
              <a:defRPr kumimoji="0" lang="cs-CZ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kumimoji="0" lang="cs-CZ" sz="1400"/>
              <a:t>Po kliknutí lze upravit styl předlohy podnadpisů.</a:t>
            </a:r>
            <a:endParaRPr kumimoji="0"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 eaLnBrk="1" latinLnBrk="0" hangingPunct="1">
              <a:defRPr kumimoji="0" lang="cs-CZ" sz="2000" b="1"/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 eaLnBrk="1" latinLnBrk="0" hangingPunct="1">
              <a:defRPr kumimoji="0" lang="cs-CZ" sz="2800">
                <a:solidFill>
                  <a:schemeClr val="bg1"/>
                </a:solidFill>
              </a:defRPr>
            </a:lvl1pPr>
            <a:lvl2pPr eaLnBrk="1" latinLnBrk="0" hangingPunct="1">
              <a:defRPr kumimoji="0" lang="cs-CZ" sz="2800">
                <a:solidFill>
                  <a:schemeClr val="bg1"/>
                </a:solidFill>
              </a:defRPr>
            </a:lvl2pPr>
            <a:lvl3pPr eaLnBrk="1" latinLnBrk="0" hangingPunct="1">
              <a:defRPr kumimoji="0" lang="cs-CZ" sz="2400">
                <a:solidFill>
                  <a:schemeClr val="bg1"/>
                </a:solidFill>
              </a:defRPr>
            </a:lvl3pPr>
            <a:lvl4pPr eaLnBrk="1" latinLnBrk="0" hangingPunct="1">
              <a:defRPr kumimoji="0" lang="cs-CZ" sz="2000">
                <a:solidFill>
                  <a:schemeClr val="bg1"/>
                </a:solidFill>
              </a:defRPr>
            </a:lvl4pPr>
            <a:lvl5pPr eaLnBrk="1" latinLnBrk="0" hangingPunct="1">
              <a:defRPr kumimoji="0" lang="cs-CZ" sz="2000">
                <a:solidFill>
                  <a:schemeClr val="bg1"/>
                </a:solidFill>
              </a:defRPr>
            </a:lvl5pPr>
            <a:lvl6pPr eaLnBrk="1" latinLnBrk="0" hangingPunct="1">
              <a:defRPr kumimoji="0" lang="cs-CZ" sz="2000"/>
            </a:lvl6pPr>
            <a:lvl7pPr eaLnBrk="1" latinLnBrk="0" hangingPunct="1">
              <a:defRPr kumimoji="0" lang="cs-CZ" sz="2000"/>
            </a:lvl7pPr>
            <a:lvl8pPr eaLnBrk="1" latinLnBrk="0" hangingPunct="1">
              <a:defRPr kumimoji="0" lang="cs-CZ" sz="2000"/>
            </a:lvl8pPr>
            <a:lvl9pPr eaLnBrk="1" latinLnBrk="0" hangingPunct="1">
              <a:defRPr kumimoji="0" lang="cs-CZ" sz="20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 eaLnBrk="1" latinLnBrk="0" hangingPunct="1">
              <a:buNone/>
              <a:defRPr kumimoji="0" lang="cs-CZ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cs-CZ" sz="1200"/>
            </a:lvl2pPr>
            <a:lvl3pPr marL="914400" indent="0" eaLnBrk="1" latinLnBrk="0" hangingPunct="1">
              <a:buNone/>
              <a:defRPr kumimoji="0" lang="cs-CZ" sz="1000"/>
            </a:lvl3pPr>
            <a:lvl4pPr marL="1371600" indent="0" eaLnBrk="1" latinLnBrk="0" hangingPunct="1">
              <a:buNone/>
              <a:defRPr kumimoji="0" lang="cs-CZ" sz="900"/>
            </a:lvl4pPr>
            <a:lvl5pPr marL="1828800" indent="0" eaLnBrk="1" latinLnBrk="0" hangingPunct="1">
              <a:buNone/>
              <a:defRPr kumimoji="0" lang="cs-CZ" sz="900"/>
            </a:lvl5pPr>
            <a:lvl6pPr marL="2286000" indent="0" eaLnBrk="1" latinLnBrk="0" hangingPunct="1">
              <a:buNone/>
              <a:defRPr kumimoji="0" lang="cs-CZ" sz="900"/>
            </a:lvl6pPr>
            <a:lvl7pPr marL="2743200" indent="0" eaLnBrk="1" latinLnBrk="0" hangingPunct="1">
              <a:buNone/>
              <a:defRPr kumimoji="0" lang="cs-CZ" sz="900"/>
            </a:lvl7pPr>
            <a:lvl8pPr marL="3200400" indent="0" eaLnBrk="1" latinLnBrk="0" hangingPunct="1">
              <a:buNone/>
              <a:defRPr kumimoji="0" lang="cs-CZ" sz="900"/>
            </a:lvl8pPr>
            <a:lvl9pPr marL="3657600" indent="0" eaLnBrk="1" latinLnBrk="0" hangingPunct="1">
              <a:buNone/>
              <a:defRPr kumimoji="0" lang="cs-CZ" sz="9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Multimédia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ectangle 5"/>
          <p:cNvSpPr/>
          <p:nvPr/>
        </p:nvSpPr>
        <p:spPr>
          <a:xfrm>
            <a:off x="595263" y="4800600"/>
            <a:ext cx="4873752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cs-CZ" b="1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cs-CZ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/>
          <a:lstStyle>
            <a:lvl1pPr eaLnBrk="1" latinLnBrk="0" hangingPunct="1">
              <a:buNone/>
              <a:defRPr kumimoji="0" lang="cs-CZ"/>
            </a:lvl1pPr>
          </a:lstStyle>
          <a:p>
            <a:pPr eaLnBrk="1" latinLnBrk="0" hangingPunct="1"/>
            <a:r>
              <a:rPr lang="cs-CZ" smtClean="0"/>
              <a:t>Klepnutím na ikonu přidáte multimédia.</a:t>
            </a:r>
            <a:endParaRPr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cs-CZ" sz="2400">
                <a:solidFill>
                  <a:schemeClr val="bg1"/>
                </a:solidFill>
              </a:defRPr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92800" y="4800600"/>
            <a:ext cx="5500800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cs-CZ" b="1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cs-CZ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cs-CZ" sz="3200"/>
            </a:lvl1pPr>
            <a:lvl2pPr marL="457200" indent="0" eaLnBrk="1" latinLnBrk="0" hangingPunct="1">
              <a:buNone/>
              <a:defRPr kumimoji="0" lang="cs-CZ" sz="2800"/>
            </a:lvl2pPr>
            <a:lvl3pPr marL="914400" indent="0" eaLnBrk="1" latinLnBrk="0" hangingPunct="1">
              <a:buNone/>
              <a:defRPr kumimoji="0" lang="cs-CZ" sz="2400"/>
            </a:lvl3pPr>
            <a:lvl4pPr marL="1371600" indent="0" eaLnBrk="1" latinLnBrk="0" hangingPunct="1">
              <a:buNone/>
              <a:defRPr kumimoji="0" lang="cs-CZ" sz="2000"/>
            </a:lvl4pPr>
            <a:lvl5pPr marL="1828800" indent="0" eaLnBrk="1" latinLnBrk="0" hangingPunct="1">
              <a:buNone/>
              <a:defRPr kumimoji="0" lang="cs-CZ" sz="2000"/>
            </a:lvl5pPr>
            <a:lvl6pPr marL="2286000" indent="0" eaLnBrk="1" latinLnBrk="0" hangingPunct="1">
              <a:buNone/>
              <a:defRPr kumimoji="0" lang="cs-CZ" sz="2000"/>
            </a:lvl6pPr>
            <a:lvl7pPr marL="2743200" indent="0" eaLnBrk="1" latinLnBrk="0" hangingPunct="1">
              <a:buNone/>
              <a:defRPr kumimoji="0" lang="cs-CZ" sz="2000"/>
            </a:lvl7pPr>
            <a:lvl8pPr marL="3200400" indent="0" eaLnBrk="1" latinLnBrk="0" hangingPunct="1">
              <a:buNone/>
              <a:defRPr kumimoji="0" lang="cs-CZ" sz="2000"/>
            </a:lvl8pPr>
            <a:lvl9pPr marL="3657600" indent="0" eaLnBrk="1" latinLnBrk="0" hangingPunct="1">
              <a:buNone/>
              <a:defRPr kumimoji="0" lang="cs-CZ" sz="2000"/>
            </a:lvl9pPr>
          </a:lstStyle>
          <a:p>
            <a:pPr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 eaLnBrk="1" latinLnBrk="0" hangingPunct="1">
              <a:buNone/>
              <a:defRPr kumimoji="0" lang="cs-CZ" sz="1400"/>
            </a:lvl1pPr>
            <a:lvl2pPr marL="457200" indent="0" eaLnBrk="1" latinLnBrk="0" hangingPunct="1">
              <a:buNone/>
              <a:defRPr kumimoji="0" lang="cs-CZ" sz="1200"/>
            </a:lvl2pPr>
            <a:lvl3pPr marL="914400" indent="0" eaLnBrk="1" latinLnBrk="0" hangingPunct="1">
              <a:buNone/>
              <a:defRPr kumimoji="0" lang="cs-CZ" sz="1000"/>
            </a:lvl3pPr>
            <a:lvl4pPr marL="1371600" indent="0" eaLnBrk="1" latinLnBrk="0" hangingPunct="1">
              <a:buNone/>
              <a:defRPr kumimoji="0" lang="cs-CZ" sz="900"/>
            </a:lvl4pPr>
            <a:lvl5pPr marL="1828800" indent="0" eaLnBrk="1" latinLnBrk="0" hangingPunct="1">
              <a:buNone/>
              <a:defRPr kumimoji="0" lang="cs-CZ" sz="900"/>
            </a:lvl5pPr>
            <a:lvl6pPr marL="2286000" indent="0" eaLnBrk="1" latinLnBrk="0" hangingPunct="1">
              <a:buNone/>
              <a:defRPr kumimoji="0" lang="cs-CZ" sz="900"/>
            </a:lvl6pPr>
            <a:lvl7pPr marL="2743200" indent="0" eaLnBrk="1" latinLnBrk="0" hangingPunct="1">
              <a:buNone/>
              <a:defRPr kumimoji="0" lang="cs-CZ" sz="900"/>
            </a:lvl7pPr>
            <a:lvl8pPr marL="3200400" indent="0" eaLnBrk="1" latinLnBrk="0" hangingPunct="1">
              <a:buNone/>
              <a:defRPr kumimoji="0" lang="cs-CZ" sz="900"/>
            </a:lvl8pPr>
            <a:lvl9pPr marL="3657600" indent="0" eaLnBrk="1" latinLnBrk="0" hangingPunct="1">
              <a:buNone/>
              <a:defRPr kumimoji="0" lang="cs-CZ" sz="9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bg1"/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dpis a svislý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 eaLnBrk="1" latinLnBrk="0" hangingPunct="1">
              <a:defRPr kumimoji="0" lang="cs-CZ" sz="28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/>
              <a:t>    </a:t>
            </a:r>
            <a:r>
              <a:rPr kumimoji="0" lang="cs-CZ" sz="1800"/>
              <a:t>Po kliknutí lze upravit styl předlohy nadpisů.</a:t>
            </a:r>
            <a:endParaRPr kumimoji="0"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rázdn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cs-CZ" smtClean="0"/>
              <a:t>Klepnutím lze upravit styl předlohy nadpisů.</a:t>
            </a:r>
            <a:endParaRPr kumimoji="0"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B3F43-B137-458C-B843-F4DD75B1B997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77EF4-C1C6-468A-9908-7D4517783A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newsflash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kumimoji="0" lang="cs-CZ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cs-CZ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cs-CZ"/>
      </a:defPPr>
      <a:lvl1pPr marL="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Ultimate_(sport)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my </a:t>
            </a:r>
            <a:r>
              <a:rPr lang="cs-CZ" dirty="0" err="1" smtClean="0"/>
              <a:t>lifestyle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Me</a:t>
            </a:r>
            <a:r>
              <a:rPr lang="cs-CZ" dirty="0" smtClean="0"/>
              <a:t>… </a:t>
            </a:r>
            <a:r>
              <a:rPr lang="cs-CZ" dirty="0" err="1" smtClean="0"/>
              <a:t>Me</a:t>
            </a:r>
            <a:r>
              <a:rPr lang="cs-CZ" dirty="0" smtClean="0"/>
              <a:t>… </a:t>
            </a:r>
            <a:r>
              <a:rPr lang="cs-CZ" dirty="0" err="1" smtClean="0"/>
              <a:t>Me</a:t>
            </a:r>
            <a:r>
              <a:rPr lang="cs-CZ" dirty="0" smtClean="0"/>
              <a:t>…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About</a:t>
            </a:r>
            <a:r>
              <a:rPr lang="cs-CZ" dirty="0" smtClean="0"/>
              <a:t> </a:t>
            </a:r>
            <a:r>
              <a:rPr lang="cs-CZ" sz="3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me</a:t>
            </a:r>
            <a:endParaRPr lang="cs-CZ" sz="30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8" name="Zástupný symbol pro obsah 7" descr="P81606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3968" y="836712"/>
            <a:ext cx="4000500" cy="5334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Name</a:t>
            </a:r>
            <a:r>
              <a:rPr lang="cs-CZ" sz="2000" dirty="0" smtClean="0"/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Klára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err="1" smtClean="0"/>
              <a:t>Date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birth</a:t>
            </a:r>
            <a:r>
              <a:rPr lang="cs-CZ" sz="2000" dirty="0" smtClean="0"/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1996</a:t>
            </a:r>
          </a:p>
          <a:p>
            <a:r>
              <a:rPr lang="cs-CZ" sz="2000" dirty="0" err="1" smtClean="0"/>
              <a:t>From</a:t>
            </a:r>
            <a:r>
              <a:rPr lang="cs-CZ" sz="2000" dirty="0" smtClean="0"/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Lužnice</a:t>
            </a:r>
          </a:p>
          <a:p>
            <a:r>
              <a:rPr lang="cs-CZ" sz="2000" dirty="0" err="1" smtClean="0"/>
              <a:t>Best</a:t>
            </a:r>
            <a:r>
              <a:rPr lang="cs-CZ" sz="2000" dirty="0" smtClean="0"/>
              <a:t> </a:t>
            </a:r>
            <a:r>
              <a:rPr lang="cs-CZ" sz="2000" dirty="0" err="1" smtClean="0"/>
              <a:t>friend</a:t>
            </a:r>
            <a:r>
              <a:rPr lang="cs-CZ" sz="2000" dirty="0" smtClean="0">
                <a:solidFill>
                  <a:schemeClr val="tx1"/>
                </a:solidFill>
              </a:rPr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Klára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err="1" smtClean="0"/>
              <a:t>Favourite</a:t>
            </a:r>
            <a:r>
              <a:rPr lang="cs-CZ" sz="2000" dirty="0" smtClean="0"/>
              <a:t> </a:t>
            </a:r>
            <a:r>
              <a:rPr lang="cs-CZ" sz="2000" dirty="0" err="1" smtClean="0"/>
              <a:t>colour</a:t>
            </a:r>
            <a:r>
              <a:rPr lang="cs-CZ" sz="2000" dirty="0" smtClean="0"/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Green</a:t>
            </a:r>
          </a:p>
          <a:p>
            <a:r>
              <a:rPr lang="cs-CZ" sz="2000" dirty="0" err="1" smtClean="0"/>
              <a:t>Favourite</a:t>
            </a:r>
            <a:r>
              <a:rPr lang="cs-CZ" sz="2000" dirty="0" smtClean="0"/>
              <a:t> drink: </a:t>
            </a:r>
            <a:r>
              <a:rPr lang="cs-CZ" sz="2000" dirty="0" smtClean="0">
                <a:solidFill>
                  <a:schemeClr val="tx1"/>
                </a:solidFill>
              </a:rPr>
              <a:t>Kofola</a:t>
            </a:r>
          </a:p>
          <a:p>
            <a:r>
              <a:rPr lang="cs-CZ" sz="2000" dirty="0" err="1" smtClean="0"/>
              <a:t>Favourite</a:t>
            </a:r>
            <a:r>
              <a:rPr lang="cs-CZ" sz="2000" dirty="0" smtClean="0"/>
              <a:t> </a:t>
            </a:r>
            <a:r>
              <a:rPr lang="cs-CZ" sz="2000" dirty="0" err="1" smtClean="0"/>
              <a:t>food</a:t>
            </a:r>
            <a:r>
              <a:rPr lang="cs-CZ" sz="2000" dirty="0" smtClean="0"/>
              <a:t>: </a:t>
            </a:r>
            <a:r>
              <a:rPr lang="cs-CZ" sz="2000" dirty="0" smtClean="0">
                <a:solidFill>
                  <a:schemeClr val="tx1"/>
                </a:solidFill>
              </a:rPr>
              <a:t>Pizza</a:t>
            </a:r>
          </a:p>
          <a:p>
            <a:r>
              <a:rPr lang="cs-CZ" sz="2000" dirty="0" err="1" smtClean="0"/>
              <a:t>Hobbies</a:t>
            </a:r>
            <a:r>
              <a:rPr lang="cs-CZ" sz="2000" dirty="0" smtClean="0"/>
              <a:t>: </a:t>
            </a:r>
            <a:r>
              <a:rPr lang="cs-CZ" sz="2000" dirty="0" err="1" smtClean="0">
                <a:solidFill>
                  <a:schemeClr val="tx1"/>
                </a:solidFill>
              </a:rPr>
              <a:t>travelling</a:t>
            </a:r>
            <a:r>
              <a:rPr lang="cs-CZ" sz="2000" dirty="0" smtClean="0">
                <a:solidFill>
                  <a:schemeClr val="tx1"/>
                </a:solidFill>
              </a:rPr>
              <a:t>, music…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day</a:t>
            </a:r>
            <a:r>
              <a:rPr lang="cs-CZ" dirty="0" smtClean="0"/>
              <a:t> - </a:t>
            </a:r>
            <a:r>
              <a:rPr lang="cs-CZ" dirty="0" err="1" smtClean="0"/>
              <a:t>Tuesday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 descr="http://www.mojolondon.co.uk/a/i/products/800/moleskine_daily_dia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924944"/>
            <a:ext cx="2448272" cy="207452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Morning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6628" name="Picture 4" descr="http://www.legaljuice.com/late%20for%20work%20running.jpg"/>
          <p:cNvPicPr>
            <a:picLocks noChangeAspect="1" noChangeArrowheads="1"/>
          </p:cNvPicPr>
          <p:nvPr/>
        </p:nvPicPr>
        <p:blipFill>
          <a:blip r:embed="rId2" cstate="print"/>
          <a:srcRect t="11918" b="12603"/>
          <a:stretch>
            <a:fillRect/>
          </a:stretch>
        </p:blipFill>
        <p:spPr bwMode="auto">
          <a:xfrm>
            <a:off x="5436096" y="3573016"/>
            <a:ext cx="2808312" cy="2119699"/>
          </a:xfrm>
          <a:prstGeom prst="rect">
            <a:avLst/>
          </a:prstGeom>
          <a:noFill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Get</a:t>
            </a:r>
            <a:r>
              <a:rPr lang="cs-CZ" dirty="0" smtClean="0"/>
              <a:t> </a:t>
            </a:r>
            <a:r>
              <a:rPr lang="cs-CZ" dirty="0" err="1" smtClean="0"/>
              <a:t>up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6 a.m.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dress</a:t>
            </a:r>
            <a:r>
              <a:rPr lang="cs-CZ" dirty="0" smtClean="0"/>
              <a:t> </a:t>
            </a:r>
            <a:r>
              <a:rPr lang="cs-CZ" dirty="0" err="1" smtClean="0"/>
              <a:t>up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err="1" smtClean="0"/>
              <a:t>Breakfast</a:t>
            </a:r>
            <a:endParaRPr lang="cs-CZ" dirty="0" smtClean="0"/>
          </a:p>
          <a:p>
            <a:pPr lvl="1"/>
            <a:r>
              <a:rPr lang="cs-CZ" dirty="0" smtClean="0"/>
              <a:t>Cornflakes, </a:t>
            </a:r>
            <a:r>
              <a:rPr lang="cs-CZ" dirty="0" err="1" smtClean="0"/>
              <a:t>coffee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milk</a:t>
            </a:r>
            <a:endParaRPr lang="cs-CZ" dirty="0" smtClean="0"/>
          </a:p>
          <a:p>
            <a:pPr lvl="1"/>
            <a:endParaRPr lang="cs-CZ" dirty="0" smtClean="0"/>
          </a:p>
          <a:p>
            <a:r>
              <a:rPr lang="cs-CZ" dirty="0" err="1" smtClean="0"/>
              <a:t>Running</a:t>
            </a:r>
            <a:r>
              <a:rPr lang="cs-CZ" dirty="0" smtClean="0"/>
              <a:t> to bus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6632" name="Picture 8" descr="http://www.longislandpress.com/wp-content/uploads/2010/01/alarm-clock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162675" y="0"/>
            <a:ext cx="2981325" cy="25908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Way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to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school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 bus/ by </a:t>
            </a:r>
            <a:r>
              <a:rPr lang="cs-CZ" dirty="0" err="1" smtClean="0"/>
              <a:t>bike</a:t>
            </a:r>
            <a:r>
              <a:rPr lang="cs-CZ" dirty="0" smtClean="0"/>
              <a:t> (in </a:t>
            </a:r>
            <a:r>
              <a:rPr lang="cs-CZ" dirty="0" err="1" smtClean="0"/>
              <a:t>spring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Form</a:t>
            </a:r>
            <a:r>
              <a:rPr lang="cs-CZ" dirty="0" smtClean="0"/>
              <a:t>: Lužnice</a:t>
            </a:r>
          </a:p>
          <a:p>
            <a:r>
              <a:rPr lang="cs-CZ" dirty="0" smtClean="0"/>
              <a:t>To: Třeboň</a:t>
            </a:r>
          </a:p>
          <a:p>
            <a:r>
              <a:rPr lang="cs-CZ" dirty="0" smtClean="0"/>
              <a:t>Distance 10 km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04664"/>
            <a:ext cx="3456384" cy="5445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2168" y="4581128"/>
            <a:ext cx="2016640" cy="1300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365104"/>
            <a:ext cx="2232248" cy="149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School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Start: 8.00</a:t>
            </a:r>
          </a:p>
          <a:p>
            <a:r>
              <a:rPr lang="cs-CZ" dirty="0" err="1" smtClean="0"/>
              <a:t>End</a:t>
            </a:r>
            <a:r>
              <a:rPr lang="cs-CZ" dirty="0" smtClean="0"/>
              <a:t>: 14.25 (</a:t>
            </a:r>
            <a:r>
              <a:rPr lang="cs-CZ" dirty="0" err="1" smtClean="0"/>
              <a:t>usually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In kvarta</a:t>
            </a:r>
          </a:p>
          <a:p>
            <a:pPr>
              <a:buNone/>
            </a:pPr>
            <a:r>
              <a:rPr lang="cs-CZ" dirty="0" smtClean="0"/>
              <a:t>a) 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subjects</a:t>
            </a:r>
            <a:endParaRPr lang="cs-CZ" dirty="0" smtClean="0"/>
          </a:p>
          <a:p>
            <a:pPr lvl="1"/>
            <a:r>
              <a:rPr lang="cs-CZ" dirty="0" err="1" smtClean="0"/>
              <a:t>Maths</a:t>
            </a:r>
            <a:r>
              <a:rPr lang="cs-CZ" dirty="0" smtClean="0"/>
              <a:t>, Biology, </a:t>
            </a:r>
            <a:r>
              <a:rPr lang="cs-CZ" dirty="0" err="1" smtClean="0"/>
              <a:t>English</a:t>
            </a:r>
            <a:r>
              <a:rPr lang="cs-CZ" dirty="0" smtClean="0"/>
              <a:t>, </a:t>
            </a:r>
            <a:r>
              <a:rPr lang="cs-CZ" dirty="0" err="1" smtClean="0"/>
              <a:t>German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b) I </a:t>
            </a:r>
            <a:r>
              <a:rPr lang="cs-CZ" dirty="0" err="1" smtClean="0"/>
              <a:t>hate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subjects</a:t>
            </a:r>
            <a:endParaRPr lang="cs-CZ" dirty="0" smtClean="0"/>
          </a:p>
          <a:p>
            <a:pPr lvl="1"/>
            <a:r>
              <a:rPr lang="cs-CZ" dirty="0" err="1" smtClean="0"/>
              <a:t>Czech</a:t>
            </a:r>
            <a:r>
              <a:rPr lang="cs-CZ" dirty="0" smtClean="0"/>
              <a:t>, </a:t>
            </a:r>
            <a:r>
              <a:rPr lang="cs-CZ" dirty="0" err="1" smtClean="0"/>
              <a:t>Chemistry</a:t>
            </a:r>
            <a:r>
              <a:rPr lang="cs-CZ" dirty="0" smtClean="0"/>
              <a:t>, PC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want</a:t>
            </a:r>
            <a:r>
              <a:rPr lang="cs-CZ" dirty="0" smtClean="0"/>
              <a:t> to study in </a:t>
            </a:r>
            <a:r>
              <a:rPr lang="cs-CZ" dirty="0" err="1" smtClean="0"/>
              <a:t>Austria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err="1" smtClean="0"/>
              <a:t>next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www.trebonsko.cz/admfotky/Trebonsko/Obce/trebon/gymnazium/gymnazium-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124744"/>
            <a:ext cx="3345160" cy="2508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6" name="Picture 2" descr="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005064"/>
            <a:ext cx="374673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Our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class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dirty="0" err="1" smtClean="0"/>
              <a:t>Very</a:t>
            </a:r>
            <a:r>
              <a:rPr lang="cs-CZ" dirty="0" smtClean="0"/>
              <a:t> </a:t>
            </a:r>
            <a:r>
              <a:rPr lang="cs-CZ" dirty="0" err="1" smtClean="0"/>
              <a:t>funny</a:t>
            </a:r>
            <a:endParaRPr lang="cs-CZ" dirty="0" smtClean="0"/>
          </a:p>
          <a:p>
            <a:r>
              <a:rPr lang="cs-CZ" dirty="0" err="1" smtClean="0"/>
              <a:t>Crazy</a:t>
            </a:r>
            <a:r>
              <a:rPr lang="cs-CZ" dirty="0" smtClean="0"/>
              <a:t> </a:t>
            </a:r>
            <a:r>
              <a:rPr lang="cs-CZ" dirty="0" err="1" smtClean="0"/>
              <a:t>ideas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drinking</a:t>
            </a:r>
            <a:r>
              <a:rPr lang="cs-CZ" dirty="0" smtClean="0"/>
              <a:t> lemon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err="1" smtClean="0"/>
              <a:t>juice</a:t>
            </a:r>
            <a:endParaRPr lang="cs-CZ" dirty="0"/>
          </a:p>
        </p:txBody>
      </p:sp>
      <p:pic>
        <p:nvPicPr>
          <p:cNvPr id="38914" name="Picture 2" descr="http://a6.sphotos.ak.fbcdn.net/hphotos-ak-snc4/62582_161629603850548_100000105298083_549216_486682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04664"/>
            <a:ext cx="4320479" cy="3240360"/>
          </a:xfrm>
          <a:prstGeom prst="rect">
            <a:avLst/>
          </a:prstGeom>
          <a:noFill/>
        </p:spPr>
      </p:pic>
      <p:pic>
        <p:nvPicPr>
          <p:cNvPr id="38916" name="Picture 4" descr="http://a7.sphotos.ak.fbcdn.net/hphotos-ak-ash2/63084_161629493850559_100000105298083_549211_4434797_n.jpg"/>
          <p:cNvPicPr>
            <a:picLocks noChangeAspect="1" noChangeArrowheads="1"/>
          </p:cNvPicPr>
          <p:nvPr/>
        </p:nvPicPr>
        <p:blipFill>
          <a:blip r:embed="rId3" cstate="print"/>
          <a:srcRect l="12600" t="27300" r="37001" b="16001"/>
          <a:stretch>
            <a:fillRect/>
          </a:stretch>
        </p:blipFill>
        <p:spPr bwMode="auto">
          <a:xfrm>
            <a:off x="2483768" y="3068960"/>
            <a:ext cx="2592288" cy="3456384"/>
          </a:xfrm>
          <a:prstGeom prst="rect">
            <a:avLst/>
          </a:prstGeom>
          <a:noFill/>
        </p:spPr>
      </p:pic>
      <p:pic>
        <p:nvPicPr>
          <p:cNvPr id="38918" name="Picture 6" descr="http://a2.sphotos.ak.fbcdn.net/hphotos-ak-ash2/59097_161629597183882_100000105298083_549214_1529636_n.jpg"/>
          <p:cNvPicPr>
            <a:picLocks noChangeAspect="1" noChangeArrowheads="1"/>
          </p:cNvPicPr>
          <p:nvPr/>
        </p:nvPicPr>
        <p:blipFill>
          <a:blip r:embed="rId4" cstate="print"/>
          <a:srcRect l="8463" t="31100" r="8322"/>
          <a:stretch>
            <a:fillRect/>
          </a:stretch>
        </p:blipFill>
        <p:spPr bwMode="auto">
          <a:xfrm>
            <a:off x="5724128" y="3429000"/>
            <a:ext cx="2880320" cy="3203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After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School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/>
            <a:r>
              <a:rPr lang="cs-CZ" dirty="0" smtClean="0"/>
              <a:t>Lunch in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dinind</a:t>
            </a:r>
            <a:r>
              <a:rPr lang="cs-CZ" dirty="0" smtClean="0"/>
              <a:t>-</a:t>
            </a:r>
            <a:r>
              <a:rPr lang="cs-CZ" dirty="0" err="1" smtClean="0"/>
              <a:t>room</a:t>
            </a:r>
            <a:endParaRPr lang="cs-CZ" dirty="0" smtClean="0"/>
          </a:p>
          <a:p>
            <a:pPr marL="914400" lvl="1" indent="-514350"/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disgusting</a:t>
            </a:r>
            <a:endParaRPr lang="cs-CZ" dirty="0" smtClean="0"/>
          </a:p>
          <a:p>
            <a:pPr marL="914400" lvl="1" indent="-514350"/>
            <a:r>
              <a:rPr lang="cs-CZ" dirty="0" err="1" smtClean="0"/>
              <a:t>Hardly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Nice </a:t>
            </a:r>
            <a:r>
              <a:rPr lang="cs-CZ" dirty="0" err="1" smtClean="0"/>
              <a:t>weather</a:t>
            </a:r>
            <a:endParaRPr lang="cs-CZ" dirty="0" smtClean="0"/>
          </a:p>
          <a:p>
            <a:pPr marL="914400" lvl="1" indent="-514350"/>
            <a:r>
              <a:rPr lang="cs-CZ" dirty="0" smtClean="0"/>
              <a:t>In park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endParaRPr lang="cs-CZ" dirty="0" smtClean="0"/>
          </a:p>
          <a:p>
            <a:pPr marL="914400" lvl="1" indent="-514350"/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flying</a:t>
            </a:r>
            <a:r>
              <a:rPr lang="cs-CZ" dirty="0" smtClean="0"/>
              <a:t> </a:t>
            </a:r>
            <a:r>
              <a:rPr lang="cs-CZ" dirty="0" err="1" smtClean="0"/>
              <a:t>disc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err="1" smtClean="0"/>
              <a:t>Terrible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endParaRPr lang="cs-CZ" dirty="0" smtClean="0"/>
          </a:p>
          <a:p>
            <a:pPr marL="914400" lvl="1" indent="-514350"/>
            <a:r>
              <a:rPr lang="cs-CZ" dirty="0" smtClean="0"/>
              <a:t>In </a:t>
            </a:r>
            <a:r>
              <a:rPr lang="cs-CZ" dirty="0" err="1" smtClean="0"/>
              <a:t>library</a:t>
            </a:r>
            <a:endParaRPr lang="cs-CZ" dirty="0" smtClean="0"/>
          </a:p>
          <a:p>
            <a:pPr marL="914400" lvl="1" indent="-514350"/>
            <a:r>
              <a:rPr lang="cs-CZ" dirty="0" err="1" smtClean="0"/>
              <a:t>Sitting</a:t>
            </a:r>
            <a:r>
              <a:rPr lang="cs-CZ" dirty="0" smtClean="0"/>
              <a:t> on bus stop </a:t>
            </a:r>
            <a:r>
              <a:rPr lang="cs-CZ" dirty="0" err="1" smtClean="0"/>
              <a:t>with</a:t>
            </a:r>
            <a:r>
              <a:rPr lang="cs-CZ" dirty="0" smtClean="0"/>
              <a:t> my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endParaRPr lang="cs-CZ" dirty="0"/>
          </a:p>
        </p:txBody>
      </p:sp>
      <p:pic>
        <p:nvPicPr>
          <p:cNvPr id="28674" name="Picture 2" descr="http://cya.oklibshare.org/blog/wp-content/uploads/books.gif"/>
          <p:cNvPicPr>
            <a:picLocks noChangeAspect="1" noChangeArrowheads="1"/>
          </p:cNvPicPr>
          <p:nvPr/>
        </p:nvPicPr>
        <p:blipFill>
          <a:blip r:embed="rId2" cstate="print"/>
          <a:srcRect t="19894"/>
          <a:stretch>
            <a:fillRect/>
          </a:stretch>
        </p:blipFill>
        <p:spPr bwMode="auto">
          <a:xfrm>
            <a:off x="6444208" y="1340768"/>
            <a:ext cx="1657350" cy="3769247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539552" y="980728"/>
            <a:ext cx="2520280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14.25 – 17.00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Flute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ensemble –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Třebonští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pištci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Old</a:t>
            </a:r>
            <a:r>
              <a:rPr lang="cs-CZ" dirty="0" smtClean="0"/>
              <a:t> music</a:t>
            </a:r>
          </a:p>
          <a:p>
            <a:r>
              <a:rPr lang="cs-CZ" dirty="0" err="1" smtClean="0"/>
              <a:t>About</a:t>
            </a:r>
            <a:r>
              <a:rPr lang="cs-CZ" dirty="0" smtClean="0"/>
              <a:t>  15 </a:t>
            </a:r>
            <a:r>
              <a:rPr lang="cs-CZ" dirty="0" err="1" smtClean="0"/>
              <a:t>full</a:t>
            </a:r>
            <a:r>
              <a:rPr lang="cs-CZ" dirty="0" smtClean="0"/>
              <a:t> </a:t>
            </a:r>
            <a:r>
              <a:rPr lang="cs-CZ" dirty="0" err="1" smtClean="0"/>
              <a:t>members</a:t>
            </a:r>
            <a:endParaRPr lang="cs-CZ" dirty="0" smtClean="0"/>
          </a:p>
          <a:p>
            <a:r>
              <a:rPr lang="cs-CZ" dirty="0" err="1" smtClean="0"/>
              <a:t>Concerts</a:t>
            </a:r>
            <a:r>
              <a:rPr lang="cs-CZ" dirty="0" smtClean="0"/>
              <a:t>  -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month</a:t>
            </a:r>
            <a:endParaRPr lang="cs-CZ" dirty="0" smtClean="0"/>
          </a:p>
          <a:p>
            <a:r>
              <a:rPr lang="cs-CZ" dirty="0" err="1" smtClean="0"/>
              <a:t>Flutes</a:t>
            </a:r>
            <a:endParaRPr lang="cs-CZ" dirty="0" smtClean="0"/>
          </a:p>
          <a:p>
            <a:pPr lvl="1"/>
            <a:r>
              <a:rPr lang="cs-CZ" dirty="0" err="1" smtClean="0"/>
              <a:t>Soprano</a:t>
            </a:r>
            <a:endParaRPr lang="cs-CZ" dirty="0" smtClean="0"/>
          </a:p>
          <a:p>
            <a:pPr lvl="1"/>
            <a:r>
              <a:rPr lang="cs-CZ" dirty="0" err="1" smtClean="0"/>
              <a:t>Alto</a:t>
            </a:r>
            <a:endParaRPr lang="cs-CZ" dirty="0" smtClean="0"/>
          </a:p>
          <a:p>
            <a:pPr lvl="1"/>
            <a:r>
              <a:rPr lang="cs-CZ" dirty="0" smtClean="0"/>
              <a:t>Tenor</a:t>
            </a:r>
          </a:p>
          <a:p>
            <a:pPr lvl="1"/>
            <a:r>
              <a:rPr lang="cs-CZ" dirty="0" smtClean="0"/>
              <a:t>Bass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980728"/>
            <a:ext cx="2520280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17.00 – 18.30</a:t>
            </a:r>
            <a:endParaRPr lang="cs-CZ" sz="2400" dirty="0"/>
          </a:p>
        </p:txBody>
      </p:sp>
      <p:pic>
        <p:nvPicPr>
          <p:cNvPr id="30722" name="Picture 2" descr="http://lh3.ggpht.com/_PfsHj64wRNo/TDQ022RPJQI/AAAAAAAADcE/Ato65l5xi68/okolo-trebone-10-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72816"/>
            <a:ext cx="3936437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hobbies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Music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Piano</a:t>
            </a:r>
          </a:p>
          <a:p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Bach</a:t>
            </a:r>
            <a:r>
              <a:rPr lang="cs-CZ" dirty="0" smtClean="0"/>
              <a:t> music </a:t>
            </a:r>
          </a:p>
          <a:p>
            <a:pPr lvl="2">
              <a:buNone/>
            </a:pPr>
            <a:r>
              <a:rPr lang="cs-CZ" dirty="0" smtClean="0"/>
              <a:t>1) To listen</a:t>
            </a:r>
          </a:p>
          <a:p>
            <a:pPr lvl="2">
              <a:buNone/>
            </a:pPr>
            <a:r>
              <a:rPr lang="cs-CZ" dirty="0" smtClean="0"/>
              <a:t>2) To play</a:t>
            </a:r>
          </a:p>
          <a:p>
            <a:pPr>
              <a:buNone/>
            </a:pPr>
            <a:r>
              <a:rPr lang="cs-CZ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Flute</a:t>
            </a:r>
            <a:endParaRPr lang="cs-CZ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Wednesday</a:t>
            </a:r>
            <a:endParaRPr lang="cs-CZ" dirty="0" smtClean="0"/>
          </a:p>
          <a:p>
            <a:pPr>
              <a:buNone/>
            </a:pP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Organ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(</a:t>
            </a:r>
            <a:r>
              <a:rPr lang="cs-CZ" dirty="0" err="1" smtClean="0"/>
              <a:t>exotic</a:t>
            </a:r>
            <a:r>
              <a:rPr lang="cs-CZ" dirty="0" smtClean="0"/>
              <a:t>) </a:t>
            </a:r>
            <a:r>
              <a:rPr lang="cs-CZ" dirty="0" err="1" smtClean="0"/>
              <a:t>intstrument</a:t>
            </a:r>
            <a:endParaRPr lang="cs-CZ" dirty="0"/>
          </a:p>
        </p:txBody>
      </p:sp>
      <p:sp>
        <p:nvSpPr>
          <p:cNvPr id="36866" name="AutoShape 2" descr="http://afreesingingvoice.com/piano_keys.jpg"/>
          <p:cNvSpPr>
            <a:spLocks noChangeAspect="1" noChangeArrowheads="1"/>
          </p:cNvSpPr>
          <p:nvPr/>
        </p:nvSpPr>
        <p:spPr bwMode="auto">
          <a:xfrm>
            <a:off x="155575" y="-2041525"/>
            <a:ext cx="6400800" cy="42576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0" name="Picture 4" descr="http://www.musicwithease.com/playing-baby-gr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052736"/>
            <a:ext cx="2880319" cy="2808312"/>
          </a:xfrm>
          <a:prstGeom prst="rect">
            <a:avLst/>
          </a:prstGeom>
          <a:noFill/>
        </p:spPr>
      </p:pic>
      <p:pic>
        <p:nvPicPr>
          <p:cNvPr id="5122" name="Picture 2" descr="http://freelance-zone.com/blog/wp-content/uploads/2009/08/music_notes.jpg"/>
          <p:cNvPicPr>
            <a:picLocks noChangeAspect="1" noChangeArrowheads="1"/>
          </p:cNvPicPr>
          <p:nvPr/>
        </p:nvPicPr>
        <p:blipFill>
          <a:blip r:embed="rId3" cstate="print"/>
          <a:srcRect l="12886" t="7652" r="12660" b="9710"/>
          <a:stretch>
            <a:fillRect/>
          </a:stretch>
        </p:blipFill>
        <p:spPr bwMode="auto">
          <a:xfrm>
            <a:off x="6948264" y="3429000"/>
            <a:ext cx="1800200" cy="186943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Ultimate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Frisbee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cs-CZ" sz="3200" dirty="0" smtClean="0"/>
              <a:t>Game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flying</a:t>
            </a:r>
            <a:r>
              <a:rPr lang="cs-CZ" sz="3200" dirty="0" smtClean="0"/>
              <a:t> </a:t>
            </a:r>
            <a:r>
              <a:rPr lang="cs-CZ" sz="3200" dirty="0" err="1" smtClean="0"/>
              <a:t>disc</a:t>
            </a:r>
            <a:endParaRPr lang="cs-CZ" dirty="0" smtClean="0"/>
          </a:p>
          <a:p>
            <a:r>
              <a:rPr lang="cs-CZ" dirty="0" smtClean="0"/>
              <a:t>Great </a:t>
            </a:r>
            <a:r>
              <a:rPr lang="cs-CZ" dirty="0" err="1" smtClean="0"/>
              <a:t>teammates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endParaRPr lang="cs-CZ" dirty="0" smtClean="0"/>
          </a:p>
          <a:p>
            <a:r>
              <a:rPr lang="cs-CZ" dirty="0" err="1" smtClean="0"/>
              <a:t>Totally</a:t>
            </a:r>
            <a:r>
              <a:rPr lang="cs-CZ" dirty="0" smtClean="0"/>
              <a:t> fair play</a:t>
            </a:r>
          </a:p>
          <a:p>
            <a:r>
              <a:rPr lang="cs-CZ" dirty="0" smtClean="0"/>
              <a:t>Lot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running</a:t>
            </a:r>
            <a:endParaRPr lang="cs-CZ" sz="3200" dirty="0" smtClean="0"/>
          </a:p>
          <a:p>
            <a:pPr>
              <a:buNone/>
            </a:pPr>
            <a:endParaRPr lang="cs-CZ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>
              <a:buNone/>
            </a:pPr>
            <a:r>
              <a:rPr lang="cs-CZ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History</a:t>
            </a:r>
            <a:endParaRPr lang="cs-CZ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lvl="1"/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America</a:t>
            </a:r>
            <a:endParaRPr lang="cs-CZ" dirty="0" smtClean="0"/>
          </a:p>
          <a:p>
            <a:pPr lvl="1"/>
            <a:r>
              <a:rPr lang="cs-CZ" dirty="0" smtClean="0"/>
              <a:t>60‘s</a:t>
            </a:r>
          </a:p>
          <a:p>
            <a:pPr lvl="1"/>
            <a:r>
              <a:rPr lang="cs-CZ" dirty="0" smtClean="0"/>
              <a:t>University </a:t>
            </a:r>
            <a:r>
              <a:rPr lang="cs-CZ" dirty="0" err="1" smtClean="0"/>
              <a:t>students</a:t>
            </a:r>
            <a:endParaRPr lang="cs-CZ" dirty="0" smtClean="0"/>
          </a:p>
        </p:txBody>
      </p:sp>
      <p:pic>
        <p:nvPicPr>
          <p:cNvPr id="4" name="Picture 2" descr="http://cache.spreadshirt.com/users/406000/405094/148594/img/148594_20071117224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492896"/>
            <a:ext cx="3619500" cy="36195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Travelling</a:t>
            </a:r>
            <a:endParaRPr lang="cs-CZ" sz="30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2" name="Zástupný symbol pro obsah 21" descr="Obrázek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38742" y="609600"/>
            <a:ext cx="5041566" cy="5334000"/>
          </a:xfrm>
        </p:spPr>
      </p:pic>
      <p:sp>
        <p:nvSpPr>
          <p:cNvPr id="21" name="Zástupný symbol pro text 20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300" dirty="0" err="1" smtClean="0">
                <a:solidFill>
                  <a:schemeClr val="tx1"/>
                </a:solidFill>
              </a:rPr>
              <a:t>With</a:t>
            </a:r>
            <a:r>
              <a:rPr lang="cs-CZ" sz="2300" dirty="0" smtClean="0">
                <a:solidFill>
                  <a:schemeClr val="tx1"/>
                </a:solidFill>
              </a:rPr>
              <a:t> my </a:t>
            </a:r>
            <a:r>
              <a:rPr lang="cs-CZ" sz="2300" dirty="0" err="1" smtClean="0">
                <a:solidFill>
                  <a:schemeClr val="tx1"/>
                </a:solidFill>
              </a:rPr>
              <a:t>family</a:t>
            </a:r>
            <a:endParaRPr lang="cs-CZ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With</a:t>
            </a: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caravan</a:t>
            </a:r>
            <a:endParaRPr lang="cs-CZ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European</a:t>
            </a: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countries</a:t>
            </a:r>
            <a:endParaRPr lang="cs-CZ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The</a:t>
            </a: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nices</a:t>
            </a:r>
            <a:r>
              <a:rPr lang="cs-CZ" sz="2300" dirty="0" smtClean="0">
                <a:solidFill>
                  <a:schemeClr val="tx1"/>
                </a:solidFill>
              </a:rPr>
              <a:t> country</a:t>
            </a:r>
            <a:r>
              <a:rPr lang="cs-CZ" sz="2300" smtClean="0">
                <a:solidFill>
                  <a:schemeClr val="tx1"/>
                </a:solidFill>
              </a:rPr>
              <a:t>,  I </a:t>
            </a:r>
            <a:r>
              <a:rPr lang="cs-CZ" sz="2300" dirty="0" err="1" smtClean="0">
                <a:solidFill>
                  <a:schemeClr val="tx1"/>
                </a:solidFill>
              </a:rPr>
              <a:t>have</a:t>
            </a: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ever</a:t>
            </a:r>
            <a:r>
              <a:rPr lang="cs-CZ" sz="2300" dirty="0" smtClean="0">
                <a:solidFill>
                  <a:schemeClr val="tx1"/>
                </a:solidFill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</a:rPr>
              <a:t>been</a:t>
            </a:r>
            <a:r>
              <a:rPr lang="cs-CZ" sz="2300" dirty="0" smtClean="0">
                <a:solidFill>
                  <a:schemeClr val="tx1"/>
                </a:solidFill>
              </a:rPr>
              <a:t>: </a:t>
            </a:r>
            <a:r>
              <a:rPr lang="cs-CZ" sz="2300" dirty="0" err="1" smtClean="0">
                <a:solidFill>
                  <a:schemeClr val="tx1"/>
                </a:solidFill>
              </a:rPr>
              <a:t>Switzerland</a:t>
            </a:r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65104"/>
            <a:ext cx="3491880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://www.shop-samolepky.cz/out/pictures/1/snowboard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980728"/>
            <a:ext cx="1944216" cy="252495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Oustide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sports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Snowboard</a:t>
            </a:r>
          </a:p>
          <a:p>
            <a:r>
              <a:rPr lang="cs-CZ" dirty="0" smtClean="0"/>
              <a:t>In-line </a:t>
            </a:r>
            <a:r>
              <a:rPr lang="cs-CZ" dirty="0" err="1" smtClean="0"/>
              <a:t>skates</a:t>
            </a:r>
            <a:endParaRPr lang="cs-CZ" dirty="0" smtClean="0"/>
          </a:p>
          <a:p>
            <a:r>
              <a:rPr lang="cs-CZ" dirty="0" err="1" smtClean="0"/>
              <a:t>Bike</a:t>
            </a:r>
            <a:endParaRPr lang="cs-CZ" dirty="0"/>
          </a:p>
        </p:txBody>
      </p:sp>
      <p:pic>
        <p:nvPicPr>
          <p:cNvPr id="34822" name="Picture 6" descr="http://www.iisa.org/index_files/skatericon.png"/>
          <p:cNvPicPr>
            <a:picLocks noChangeAspect="1" noChangeArrowheads="1"/>
          </p:cNvPicPr>
          <p:nvPr/>
        </p:nvPicPr>
        <p:blipFill>
          <a:blip r:embed="rId3" cstate="print"/>
          <a:srcRect l="7560" t="5040" r="9281" b="4241"/>
          <a:stretch>
            <a:fillRect/>
          </a:stretch>
        </p:blipFill>
        <p:spPr bwMode="auto">
          <a:xfrm flipH="1">
            <a:off x="6372200" y="2204864"/>
            <a:ext cx="2376264" cy="2592288"/>
          </a:xfrm>
          <a:prstGeom prst="rect">
            <a:avLst/>
          </a:prstGeom>
          <a:noFill/>
        </p:spPr>
      </p:pic>
      <p:pic>
        <p:nvPicPr>
          <p:cNvPr id="34824" name="Picture 8" descr="http://upload.wikimedia.org/wikipedia/commons/thumb/f/f6/Bike-icon.svg/744px-Bike-icon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717032"/>
            <a:ext cx="4600600" cy="269052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Friends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tattling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098" name="Picture 2" descr=":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17839">
            <a:off x="5682141" y="225093"/>
            <a:ext cx="2862317" cy="38164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http://a8.sphotos.ak.fbcdn.net/hphotos-ak-ash4/196901_1496937003363_1832276004_934110_656429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24512">
            <a:off x="1767309" y="3041712"/>
            <a:ext cx="4680520" cy="35103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Food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4572000" cy="58772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572000" y="0"/>
            <a:ext cx="4572000" cy="58772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8" name="Picture 14" descr="http://www.ireceptar.cz/res/data/090/011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005064"/>
            <a:ext cx="2160240" cy="1538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http://www.batlicka.cz/fotky5798/papri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14980">
            <a:off x="4860032" y="260648"/>
            <a:ext cx="2425452" cy="2142483"/>
          </a:xfrm>
          <a:prstGeom prst="rect">
            <a:avLst/>
          </a:prstGeom>
          <a:noFill/>
        </p:spPr>
      </p:pic>
      <p:sp>
        <p:nvSpPr>
          <p:cNvPr id="9" name="Mrak 8"/>
          <p:cNvSpPr/>
          <p:nvPr/>
        </p:nvSpPr>
        <p:spPr>
          <a:xfrm>
            <a:off x="2771800" y="4725144"/>
            <a:ext cx="1512168" cy="108012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/>
              <a:t>I </a:t>
            </a:r>
            <a:r>
              <a:rPr lang="cs-CZ" sz="2200" b="1" dirty="0" err="1" smtClean="0"/>
              <a:t>like</a:t>
            </a:r>
            <a:endParaRPr lang="cs-CZ" sz="2200" b="1" dirty="0"/>
          </a:p>
        </p:txBody>
      </p:sp>
      <p:sp>
        <p:nvSpPr>
          <p:cNvPr id="10" name="Mrak 9"/>
          <p:cNvSpPr/>
          <p:nvPr/>
        </p:nvSpPr>
        <p:spPr>
          <a:xfrm flipH="1">
            <a:off x="7380312" y="692696"/>
            <a:ext cx="1512168" cy="1080120"/>
          </a:xfrm>
          <a:prstGeom prst="clou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/>
              <a:t>Don‘t </a:t>
            </a:r>
            <a:r>
              <a:rPr lang="cs-CZ" sz="2200" b="1" dirty="0" err="1" smtClean="0"/>
              <a:t>like</a:t>
            </a:r>
            <a:endParaRPr lang="cs-CZ" sz="2200" b="1" dirty="0"/>
          </a:p>
        </p:txBody>
      </p:sp>
      <p:pic>
        <p:nvPicPr>
          <p:cNvPr id="1032" name="Picture 8" descr="http://www.amici.cz/media/img/render/fooditem_detail/30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14548">
            <a:off x="137166" y="3789186"/>
            <a:ext cx="2782775" cy="129614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34" name="Picture 10" descr="http://www.roshani.co.uk/livingtoeat/wp-content/uploads/2006/09/chicken-livers-with-caramelised-onions-and-mavrodaphne-close-u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060847"/>
            <a:ext cx="2376264" cy="21463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http://fanda-jidla.bloger.cz/obrazky/fanda-jidla.bloger.cz/ovoc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22133">
            <a:off x="719379" y="1664840"/>
            <a:ext cx="3059832" cy="194863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8" name="Picture 4" descr="http://m.blog.hu/sz/szlovenszko/image/kofola_04_zepredu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548680"/>
            <a:ext cx="1548171" cy="1728192"/>
          </a:xfrm>
          <a:prstGeom prst="rect">
            <a:avLst/>
          </a:prstGeom>
          <a:noFill/>
        </p:spPr>
      </p:pic>
      <p:pic>
        <p:nvPicPr>
          <p:cNvPr id="1036" name="Picture 12" descr="http://gothamist.com/attachments/nyc_arts_john/021308ButterFish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88640"/>
            <a:ext cx="2220269" cy="1916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0" name="Picture 16" descr="http://peter.evans-greenwood.com/wp-content/uploads/2010/06/ferrero_roche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2664296" cy="2220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My </a:t>
            </a:r>
            <a:r>
              <a:rPr lang="cs-CZ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family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9912" y="548680"/>
            <a:ext cx="5111750" cy="5334000"/>
          </a:xfrm>
        </p:spPr>
        <p:txBody>
          <a:bodyPr>
            <a:normAutofit/>
          </a:bodyPr>
          <a:lstStyle/>
          <a:p>
            <a:r>
              <a:rPr lang="cs-CZ" dirty="0" smtClean="0"/>
              <a:t>Brother </a:t>
            </a:r>
          </a:p>
          <a:p>
            <a:r>
              <a:rPr lang="cs-CZ" dirty="0" err="1" smtClean="0"/>
              <a:t>Dad</a:t>
            </a:r>
            <a:endParaRPr lang="cs-CZ" dirty="0" smtClean="0"/>
          </a:p>
          <a:p>
            <a:r>
              <a:rPr lang="cs-CZ" dirty="0" err="1" smtClean="0"/>
              <a:t>Mum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z="1800" dirty="0"/>
          </a:p>
        </p:txBody>
      </p:sp>
      <p:pic>
        <p:nvPicPr>
          <p:cNvPr id="6" name="Zástupný symbol pro obsah 5" descr="Oční rybolov - Kopie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 l="16242" r="9931"/>
          <a:stretch>
            <a:fillRect/>
          </a:stretch>
        </p:blipFill>
        <p:spPr>
          <a:xfrm>
            <a:off x="0" y="1700808"/>
            <a:ext cx="3473213" cy="3528392"/>
          </a:xfrm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772816"/>
            <a:ext cx="367240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http://en.wikipedia.org/wiki/Ultimate_(sport</a:t>
            </a:r>
            <a:r>
              <a:rPr lang="cs-CZ" smtClean="0">
                <a:hlinkClick r:id="rId2"/>
              </a:rPr>
              <a:t>)#</a:t>
            </a:r>
            <a:r>
              <a:rPr lang="cs-CZ" smtClean="0">
                <a:hlinkClick r:id="rId2"/>
              </a:rPr>
              <a:t>See_also</a:t>
            </a:r>
            <a:endParaRPr lang="cs-CZ" dirty="0" smtClean="0"/>
          </a:p>
          <a:p>
            <a:r>
              <a:rPr lang="cs-CZ" dirty="0" err="1" smtClean="0"/>
              <a:t>Google</a:t>
            </a:r>
            <a:r>
              <a:rPr lang="cs-CZ" dirty="0" smtClean="0"/>
              <a:t> </a:t>
            </a:r>
            <a:r>
              <a:rPr lang="cs-CZ" dirty="0" err="1" smtClean="0"/>
              <a:t>Earth</a:t>
            </a:r>
            <a:endParaRPr lang="cs-CZ" dirty="0" smtClean="0"/>
          </a:p>
          <a:p>
            <a:r>
              <a:rPr lang="cs-CZ" dirty="0" smtClean="0"/>
              <a:t>My </a:t>
            </a:r>
            <a:r>
              <a:rPr lang="cs-CZ" dirty="0" err="1" smtClean="0"/>
              <a:t>head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roducing PowerPoint 2010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TS101674551</Template>
  <TotalTime>1395</TotalTime>
  <Words>316</Words>
  <Application>Microsoft Office PowerPoint</Application>
  <PresentationFormat>Předvádění na obrazovce (4:3)</PresentationFormat>
  <Paragraphs>107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Introducing PowerPoint 2010</vt:lpstr>
      <vt:lpstr>Me… Me… Me…</vt:lpstr>
      <vt:lpstr>About me</vt:lpstr>
      <vt:lpstr>My day - Tuesday</vt:lpstr>
      <vt:lpstr>Morning</vt:lpstr>
      <vt:lpstr>Way to school</vt:lpstr>
      <vt:lpstr>School</vt:lpstr>
      <vt:lpstr>Our class</vt:lpstr>
      <vt:lpstr>After School</vt:lpstr>
      <vt:lpstr>Flute ensemble – Třebonští pištci</vt:lpstr>
      <vt:lpstr>My hobbies</vt:lpstr>
      <vt:lpstr>Music</vt:lpstr>
      <vt:lpstr>Ultimate Frisbee</vt:lpstr>
      <vt:lpstr>Travelling</vt:lpstr>
      <vt:lpstr>Oustide sports</vt:lpstr>
      <vt:lpstr>Friends</vt:lpstr>
      <vt:lpstr>Food</vt:lpstr>
      <vt:lpstr>Snímek 17</vt:lpstr>
      <vt:lpstr>My family</vt:lpstr>
      <vt:lpstr>My family</vt:lpstr>
      <vt:lpstr>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Me… Me… Me…</dc:title>
  <dc:creator>Otepkovi</dc:creator>
  <cp:lastModifiedBy>Guest</cp:lastModifiedBy>
  <cp:revision>96</cp:revision>
  <dcterms:created xsi:type="dcterms:W3CDTF">2011-03-30T17:28:27Z</dcterms:created>
  <dcterms:modified xsi:type="dcterms:W3CDTF">2012-09-19T17:47:15Z</dcterms:modified>
</cp:coreProperties>
</file>