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  <p:sldMasterId id="2147483864" r:id="rId2"/>
  </p:sldMasterIdLst>
  <p:notesMasterIdLst>
    <p:notesMasterId r:id="rId21"/>
  </p:notesMasterIdLst>
  <p:sldIdLst>
    <p:sldId id="256" r:id="rId3"/>
    <p:sldId id="258" r:id="rId4"/>
    <p:sldId id="266" r:id="rId5"/>
    <p:sldId id="273" r:id="rId6"/>
    <p:sldId id="272" r:id="rId7"/>
    <p:sldId id="270" r:id="rId8"/>
    <p:sldId id="271" r:id="rId9"/>
    <p:sldId id="262" r:id="rId10"/>
    <p:sldId id="267" r:id="rId11"/>
    <p:sldId id="268" r:id="rId12"/>
    <p:sldId id="274" r:id="rId13"/>
    <p:sldId id="275" r:id="rId14"/>
    <p:sldId id="259" r:id="rId15"/>
    <p:sldId id="260" r:id="rId16"/>
    <p:sldId id="264" r:id="rId17"/>
    <p:sldId id="269" r:id="rId18"/>
    <p:sldId id="276" r:id="rId19"/>
    <p:sldId id="277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65" autoAdjust="0"/>
    <p:restoredTop sz="94654" autoAdjust="0"/>
  </p:normalViewPr>
  <p:slideViewPr>
    <p:cSldViewPr>
      <p:cViewPr>
        <p:scale>
          <a:sx n="100" d="100"/>
          <a:sy n="100" d="100"/>
        </p:scale>
        <p:origin x="-522" y="10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092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AE2A79-76E6-4073-87FD-1C16F5C44910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BFD4CA-CA3C-4F7B-8F33-2A576C5254C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BFD4CA-CA3C-4F7B-8F33-2A576C5254CB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álka totoal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7"/>
          <p:cNvSpPr>
            <a:spLocks noGrp="1"/>
          </p:cNvSpPr>
          <p:nvPr>
            <p:ph type="title" hasCustomPrompt="1"/>
          </p:nvPr>
        </p:nvSpPr>
        <p:spPr>
          <a:xfrm>
            <a:off x="228601" y="3962400"/>
            <a:ext cx="8298485" cy="1066800"/>
          </a:xfrm>
        </p:spPr>
        <p:txBody>
          <a:bodyPr bIns="0"/>
          <a:lstStyle>
            <a:lvl1pPr algn="r" eaLnBrk="1" latinLnBrk="0" hangingPunct="1">
              <a:defRPr kumimoji="0" lang="cs-CZ"/>
            </a:lvl1pPr>
            <a:extLst/>
          </a:lstStyle>
          <a:p>
            <a:r>
              <a:rPr kumimoji="0" lang="cs-CZ"/>
              <a:t>Klepnutím přidáte název fotoalba.</a:t>
            </a:r>
          </a:p>
        </p:txBody>
      </p:sp>
      <p:sp>
        <p:nvSpPr>
          <p:cNvPr id="30" name="Rectangle 7"/>
          <p:cNvSpPr>
            <a:spLocks/>
          </p:cNvSpPr>
          <p:nvPr/>
        </p:nvSpPr>
        <p:spPr>
          <a:xfrm>
            <a:off x="453736" y="5181600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extLst/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lang="cs-CZ"/>
            </a:pPr>
            <a:endParaRPr kumimoji="0" lang="cs-CZ" sz="3200" b="0" i="1" u="none" strike="noStrike" kern="0" cap="none" spc="0" normalizeH="0" baseline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Rectangle 7"/>
          <p:cNvSpPr>
            <a:spLocks noGrp="1"/>
          </p:cNvSpPr>
          <p:nvPr>
            <p:ph type="body" sz="quarter" idx="10" hasCustomPrompt="1"/>
          </p:nvPr>
        </p:nvSpPr>
        <p:spPr>
          <a:xfrm>
            <a:off x="2133600" y="5133975"/>
            <a:ext cx="6386946" cy="1219200"/>
          </a:xfrm>
        </p:spPr>
        <p:txBody>
          <a:bodyPr vert="horz" tIns="0" anchor="t" anchorCtr="0">
            <a:noAutofit/>
          </a:bodyPr>
          <a:lstStyle>
            <a:lvl1pPr marL="0" marR="0" indent="0" algn="r" rtl="0" eaLnBrk="1" latinLnBrk="0" hangingPunct="1">
              <a:spcBef>
                <a:spcPct val="20000"/>
              </a:spcBef>
              <a:buFontTx/>
              <a:buNone/>
              <a:defRPr kumimoji="0" lang="cs-CZ"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cs-CZ"/>
              <a:t>Klepnutím přidáte datum a další podrobnosti.</a:t>
            </a:r>
          </a:p>
        </p:txBody>
      </p:sp>
      <p:sp>
        <p:nvSpPr>
          <p:cNvPr id="27" name="Rectangle 6"/>
          <p:cNvSpPr>
            <a:spLocks noGrp="1"/>
          </p:cNvSpPr>
          <p:nvPr>
            <p:ph type="pic" sz="quarter" idx="11"/>
          </p:nvPr>
        </p:nvSpPr>
        <p:spPr>
          <a:xfrm>
            <a:off x="6096000" y="1600200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176844" y="186904"/>
            <a:ext cx="8763000" cy="6213896"/>
          </a:xfrm>
          <a:prstGeom prst="rect">
            <a:avLst/>
          </a:prstGeom>
          <a:noFill/>
          <a:ln w="9525" cap="rnd" cmpd="sng" algn="ctr">
            <a:solidFill>
              <a:schemeClr val="bg1">
                <a:tint val="85000"/>
              </a:schemeClr>
            </a:solidFill>
            <a:prstDash val="dash"/>
          </a:ln>
          <a:effectLst>
            <a:outerShdw blurRad="25400" dist="12700" dir="5400000" algn="tl" rotWithShape="0">
              <a:schemeClr val="bg1">
                <a:alpha val="60000"/>
              </a:scheme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kumimoji="0" lang="cs-CZ"/>
          </a:p>
        </p:txBody>
      </p:sp>
      <p:sp>
        <p:nvSpPr>
          <p:cNvPr id="11" name="Rectangle 10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fld id="{4C7284D3-830B-4D26-BB9A-EF40E4EC4405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12" name="Rectangle 11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fld id="{D9A88E2A-A29D-4041-8346-678626B641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3" name="Rectangle 12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Na šířku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>
            <a:spLocks noGrp="1" noChangeAspect="1"/>
          </p:cNvSpPr>
          <p:nvPr>
            <p:ph type="pic" sz="quarter" idx="10"/>
          </p:nvPr>
        </p:nvSpPr>
        <p:spPr>
          <a:xfrm>
            <a:off x="914400" y="294590"/>
            <a:ext cx="7467600" cy="56007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7" name="Rectangle 5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6019800"/>
            <a:ext cx="7467600" cy="381000"/>
          </a:xfrm>
        </p:spPr>
        <p:txBody>
          <a:bodyPr rIns="9144"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cs-CZ"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4" name="Rectangle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fld id="{4C7284D3-830B-4D26-BB9A-EF40E4EC4405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fld id="{D9A88E2A-A29D-4041-8346-678626B641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 preserve="1">
  <p:cSld name="Na výšku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8"/>
          <p:cNvSpPr>
            <a:spLocks noGrp="1"/>
          </p:cNvSpPr>
          <p:nvPr>
            <p:ph type="pic" sz="quarter" idx="10"/>
          </p:nvPr>
        </p:nvSpPr>
        <p:spPr>
          <a:xfrm>
            <a:off x="419375" y="233241"/>
            <a:ext cx="4640305" cy="61722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13" name="Rectangle 6"/>
          <p:cNvSpPr>
            <a:spLocks noGrp="1"/>
          </p:cNvSpPr>
          <p:nvPr>
            <p:ph type="body" sz="quarter" idx="11" hasCustomPrompt="1"/>
          </p:nvPr>
        </p:nvSpPr>
        <p:spPr>
          <a:xfrm>
            <a:off x="5257800" y="3048000"/>
            <a:ext cx="3505200" cy="3352800"/>
          </a:xfrm>
        </p:spPr>
        <p:txBody>
          <a:bodyPr tIns="91440" bIns="91440" anchor="b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cs-CZ"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4" name="Rectangle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fld id="{4C7284D3-830B-4D26-BB9A-EF40E4EC4405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5" name="Rectangle 4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fld id="{D9A88E2A-A29D-4041-8346-678626B641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a šířku (Celá obrazovk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6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0" y="0"/>
            <a:ext cx="9144000" cy="6858000"/>
          </a:xfrm>
          <a:noFill/>
          <a:ln w="25400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>
              <a:buFontTx/>
              <a:buNone/>
            </a:pPr>
            <a:r>
              <a:rPr kumimoji="0" lang="cs-CZ" i="0"/>
              <a:t>Klepnutím na ikonu</a:t>
            </a:r>
            <a:r>
              <a:rPr kumimoji="0" lang="cs-CZ" i="0" baseline="0"/>
              <a:t> přidáte </a:t>
            </a:r>
            <a:r>
              <a:rPr kumimoji="0" lang="cs-CZ" i="0"/>
              <a:t>obrázek na celou stránku.</a:t>
            </a:r>
            <a:endParaRPr kumimoji="0" lang="cs-CZ" i="0" baseline="0"/>
          </a:p>
          <a:p>
            <a:pPr marL="0" marR="0" indent="0" algn="ctr">
              <a:buFontTx/>
              <a:buNone/>
            </a:pPr>
            <a:endParaRPr kumimoji="0" lang="cs-CZ" i="0"/>
          </a:p>
          <a:p>
            <a:pPr algn="ctr">
              <a:buFontTx/>
              <a:buNone/>
            </a:pPr>
            <a:endParaRPr kumimoji="0" lang="cs-CZ" i="0"/>
          </a:p>
          <a:p>
            <a:pPr algn="ctr">
              <a:buFontTx/>
              <a:buNone/>
            </a:pPr>
            <a:endParaRPr kumimoji="0" lang="cs-CZ" i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ddíl fotoal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2"/>
          <p:cNvSpPr>
            <a:spLocks noGrp="1"/>
          </p:cNvSpPr>
          <p:nvPr>
            <p:ph type="title" hasCustomPrompt="1"/>
          </p:nvPr>
        </p:nvSpPr>
        <p:spPr>
          <a:xfrm>
            <a:off x="752670" y="4572000"/>
            <a:ext cx="7781730" cy="990600"/>
          </a:xfrm>
        </p:spPr>
        <p:txBody>
          <a:bodyPr vert="horz" bIns="0" anchor="b" anchorCtr="0"/>
          <a:lstStyle>
            <a:lvl1pPr eaLnBrk="1" latinLnBrk="0" hangingPunct="1">
              <a:defRPr kumimoji="0" lang="cs-CZ" baseline="0"/>
            </a:lvl1pPr>
            <a:extLst/>
          </a:lstStyle>
          <a:p>
            <a:r>
              <a:rPr kumimoji="0" lang="cs-CZ"/>
              <a:t>Klepnutím přidáte název oddílu.</a:t>
            </a:r>
          </a:p>
        </p:txBody>
      </p:sp>
      <p:sp>
        <p:nvSpPr>
          <p:cNvPr id="27" name="Rectangle 11"/>
          <p:cNvSpPr>
            <a:spLocks noGrp="1"/>
          </p:cNvSpPr>
          <p:nvPr>
            <p:ph type="body" sz="quarter" idx="14" hasCustomPrompt="1"/>
          </p:nvPr>
        </p:nvSpPr>
        <p:spPr>
          <a:xfrm>
            <a:off x="752670" y="5600700"/>
            <a:ext cx="7772400" cy="838200"/>
          </a:xfrm>
        </p:spPr>
        <p:txBody>
          <a:bodyPr vert="horz" tIns="0"/>
          <a:lstStyle>
            <a:lvl1pPr eaLnBrk="1" latinLnBrk="0" hangingPunct="1">
              <a:buFontTx/>
              <a:buNone/>
              <a:defRPr kumimoji="0" lang="cs-CZ" sz="180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7" name="Rectangle 6"/>
          <p:cNvSpPr>
            <a:spLocks noGrp="1"/>
          </p:cNvSpPr>
          <p:nvPr>
            <p:ph type="pic" sz="quarter" idx="11"/>
          </p:nvPr>
        </p:nvSpPr>
        <p:spPr>
          <a:xfrm>
            <a:off x="786338" y="2140695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18" name="Rectangle 6"/>
          <p:cNvSpPr>
            <a:spLocks noGrp="1"/>
          </p:cNvSpPr>
          <p:nvPr>
            <p:ph type="pic" sz="quarter" idx="15"/>
          </p:nvPr>
        </p:nvSpPr>
        <p:spPr>
          <a:xfrm>
            <a:off x="3474604" y="2140695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2" name="Rectangle 6"/>
          <p:cNvSpPr>
            <a:spLocks noGrp="1"/>
          </p:cNvSpPr>
          <p:nvPr>
            <p:ph type="pic" sz="quarter" idx="16"/>
          </p:nvPr>
        </p:nvSpPr>
        <p:spPr>
          <a:xfrm>
            <a:off x="6162870" y="2140695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extLst/>
          </a:lstStyle>
          <a:p>
            <a:fld id="{4C7284D3-830B-4D26-BB9A-EF40E4EC4405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extLst/>
          </a:lstStyle>
          <a:p>
            <a:fld id="{D9A88E2A-A29D-4041-8346-678626B641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 preserve="1">
  <p:cSld name="2 stránky na výšku s titulky na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8"/>
          <p:cNvSpPr>
            <a:spLocks noGrp="1" noChangeAspect="1"/>
          </p:cNvSpPr>
          <p:nvPr>
            <p:ph type="pic" sz="quarter" idx="10"/>
          </p:nvPr>
        </p:nvSpPr>
        <p:spPr>
          <a:xfrm>
            <a:off x="4722047" y="609600"/>
            <a:ext cx="3431353" cy="4575141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11" name="Rectangle 8"/>
          <p:cNvSpPr>
            <a:spLocks noGrp="1" noChangeAspect="1"/>
          </p:cNvSpPr>
          <p:nvPr>
            <p:ph type="pic" sz="quarter" idx="11"/>
          </p:nvPr>
        </p:nvSpPr>
        <p:spPr>
          <a:xfrm>
            <a:off x="1066800" y="609600"/>
            <a:ext cx="3429000" cy="4572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3" name="Rectangle 7"/>
          <p:cNvSpPr>
            <a:spLocks noGrp="1"/>
          </p:cNvSpPr>
          <p:nvPr>
            <p:ph type="body" sz="quarter" idx="14" hasCustomPrompt="1"/>
          </p:nvPr>
        </p:nvSpPr>
        <p:spPr>
          <a:xfrm>
            <a:off x="1066800" y="5334000"/>
            <a:ext cx="3429000" cy="1066800"/>
          </a:xfrm>
        </p:spPr>
        <p:txBody>
          <a:bodyPr lIns="91440" rIns="9144"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cs-CZ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19" name="Rectangle 7"/>
          <p:cNvSpPr>
            <a:spLocks noGrp="1"/>
          </p:cNvSpPr>
          <p:nvPr>
            <p:ph type="body" sz="quarter" idx="15" hasCustomPrompt="1"/>
          </p:nvPr>
        </p:nvSpPr>
        <p:spPr>
          <a:xfrm>
            <a:off x="4724400" y="5334000"/>
            <a:ext cx="3429000" cy="1066800"/>
          </a:xfrm>
        </p:spPr>
        <p:txBody>
          <a:bodyPr lIns="91440" rIns="9144"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cs-CZ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fld id="{4C7284D3-830B-4D26-BB9A-EF40E4EC4405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fld id="{D9A88E2A-A29D-4041-8346-678626B641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stránky na šířku s titulky na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7"/>
          <p:cNvSpPr>
            <a:spLocks noGrp="1" noChangeAspect="1"/>
          </p:cNvSpPr>
          <p:nvPr>
            <p:ph type="pic" sz="quarter" idx="13"/>
          </p:nvPr>
        </p:nvSpPr>
        <p:spPr>
          <a:xfrm>
            <a:off x="4648200" y="1676400"/>
            <a:ext cx="4038600" cy="302895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25" name="Rectangle 7"/>
          <p:cNvSpPr>
            <a:spLocks noGrp="1" noChangeAspect="1"/>
          </p:cNvSpPr>
          <p:nvPr>
            <p:ph type="pic" sz="quarter" idx="14"/>
          </p:nvPr>
        </p:nvSpPr>
        <p:spPr>
          <a:xfrm>
            <a:off x="457200" y="1676400"/>
            <a:ext cx="4038600" cy="302895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body" sz="quarter" idx="16" hasCustomPrompt="1"/>
          </p:nvPr>
        </p:nvSpPr>
        <p:spPr>
          <a:xfrm>
            <a:off x="457200" y="4857750"/>
            <a:ext cx="4038600" cy="1238250"/>
          </a:xfrm>
        </p:spPr>
        <p:txBody>
          <a:bodyPr rIns="9144"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cs-CZ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19" name="Rectangle 7"/>
          <p:cNvSpPr>
            <a:spLocks noGrp="1"/>
          </p:cNvSpPr>
          <p:nvPr>
            <p:ph type="body" sz="quarter" idx="17" hasCustomPrompt="1"/>
          </p:nvPr>
        </p:nvSpPr>
        <p:spPr>
          <a:xfrm>
            <a:off x="4648200" y="4857750"/>
            <a:ext cx="4038600" cy="1238250"/>
          </a:xfrm>
        </p:spPr>
        <p:txBody>
          <a:bodyPr rIns="9144"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cs-CZ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extLst/>
          </a:lstStyle>
          <a:p>
            <a:fld id="{4C7284D3-830B-4D26-BB9A-EF40E4EC4405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extLst/>
          </a:lstStyle>
          <a:p>
            <a:fld id="{D9A88E2A-A29D-4041-8346-678626B641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20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stránky smíšené s titulkem na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spect="1"/>
          </p:cNvSpPr>
          <p:nvPr>
            <p:ph type="pic" sz="quarter" idx="11"/>
          </p:nvPr>
        </p:nvSpPr>
        <p:spPr>
          <a:xfrm>
            <a:off x="5141976" y="381000"/>
            <a:ext cx="3773424" cy="2830068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22" name="Rectangle 7"/>
          <p:cNvSpPr>
            <a:spLocks noGrp="1" noChangeAspect="1"/>
          </p:cNvSpPr>
          <p:nvPr>
            <p:ph type="pic" sz="quarter" idx="12"/>
          </p:nvPr>
        </p:nvSpPr>
        <p:spPr>
          <a:xfrm>
            <a:off x="454152" y="381000"/>
            <a:ext cx="4462272" cy="5949696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11" name="Rectangle 7"/>
          <p:cNvSpPr>
            <a:spLocks noGrp="1"/>
          </p:cNvSpPr>
          <p:nvPr>
            <p:ph type="body" sz="quarter" idx="13" hasCustomPrompt="1"/>
          </p:nvPr>
        </p:nvSpPr>
        <p:spPr>
          <a:xfrm>
            <a:off x="5141976" y="3352800"/>
            <a:ext cx="3773425" cy="2971800"/>
          </a:xfrm>
        </p:spPr>
        <p:txBody>
          <a:bodyPr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cs-CZ"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extLst/>
          </a:lstStyle>
          <a:p>
            <a:fld id="{4C7284D3-830B-4D26-BB9A-EF40E4EC4405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extLst/>
          </a:lstStyle>
          <a:p>
            <a:fld id="{D9A88E2A-A29D-4041-8346-678626B641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tránky na výšku s titulky na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spect="1"/>
          </p:cNvSpPr>
          <p:nvPr>
            <p:ph type="pic" sz="quarter" idx="10"/>
          </p:nvPr>
        </p:nvSpPr>
        <p:spPr>
          <a:xfrm>
            <a:off x="228600" y="1066800"/>
            <a:ext cx="2743200" cy="36576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4" name="Rectangle 8"/>
          <p:cNvSpPr>
            <a:spLocks noGrp="1" noChangeAspect="1"/>
          </p:cNvSpPr>
          <p:nvPr>
            <p:ph type="pic" sz="quarter" idx="11"/>
          </p:nvPr>
        </p:nvSpPr>
        <p:spPr>
          <a:xfrm>
            <a:off x="3200400" y="1066800"/>
            <a:ext cx="2743200" cy="36576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31" name="Rectangle 8"/>
          <p:cNvSpPr>
            <a:spLocks noGrp="1" noChangeAspect="1"/>
          </p:cNvSpPr>
          <p:nvPr>
            <p:ph type="pic" sz="quarter" idx="12"/>
          </p:nvPr>
        </p:nvSpPr>
        <p:spPr>
          <a:xfrm>
            <a:off x="6172200" y="1066800"/>
            <a:ext cx="2743200" cy="36576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body" sz="quarter" idx="13" hasCustomPrompt="1"/>
          </p:nvPr>
        </p:nvSpPr>
        <p:spPr>
          <a:xfrm>
            <a:off x="228600" y="4876800"/>
            <a:ext cx="2743200" cy="1447800"/>
          </a:xfrm>
        </p:spPr>
        <p:txBody>
          <a:bodyPr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cs-CZ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6" name="Rectangle 6"/>
          <p:cNvSpPr>
            <a:spLocks noGrp="1"/>
          </p:cNvSpPr>
          <p:nvPr>
            <p:ph type="body" sz="quarter" idx="14" hasCustomPrompt="1"/>
          </p:nvPr>
        </p:nvSpPr>
        <p:spPr>
          <a:xfrm>
            <a:off x="3200400" y="4876800"/>
            <a:ext cx="2743200" cy="1447800"/>
          </a:xfrm>
        </p:spPr>
        <p:txBody>
          <a:bodyPr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cs-CZ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14" name="Rectangle 6"/>
          <p:cNvSpPr>
            <a:spLocks noGrp="1"/>
          </p:cNvSpPr>
          <p:nvPr>
            <p:ph type="body" sz="quarter" idx="15" hasCustomPrompt="1"/>
          </p:nvPr>
        </p:nvSpPr>
        <p:spPr>
          <a:xfrm>
            <a:off x="6172200" y="4876800"/>
            <a:ext cx="2743200" cy="1447800"/>
          </a:xfrm>
        </p:spPr>
        <p:txBody>
          <a:bodyPr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cs-CZ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8" name="Rectangle 7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fld id="{4C7284D3-830B-4D26-BB9A-EF40E4EC4405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fld id="{D9A88E2A-A29D-4041-8346-678626B641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tránky na šířku s titulkem na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7"/>
          <p:cNvSpPr>
            <a:spLocks noGrp="1" noChangeAspect="1"/>
          </p:cNvSpPr>
          <p:nvPr>
            <p:ph type="pic" sz="quarter" idx="11"/>
          </p:nvPr>
        </p:nvSpPr>
        <p:spPr>
          <a:xfrm>
            <a:off x="4663440" y="3403823"/>
            <a:ext cx="4023360" cy="3017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15" name="Rectangle 7"/>
          <p:cNvSpPr>
            <a:spLocks noGrp="1" noChangeAspect="1"/>
          </p:cNvSpPr>
          <p:nvPr>
            <p:ph type="pic" sz="quarter" idx="12"/>
          </p:nvPr>
        </p:nvSpPr>
        <p:spPr>
          <a:xfrm>
            <a:off x="457200" y="3403823"/>
            <a:ext cx="4023360" cy="3017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26" name="Rectangle 7"/>
          <p:cNvSpPr>
            <a:spLocks noGrp="1" noChangeAspect="1"/>
          </p:cNvSpPr>
          <p:nvPr>
            <p:ph type="pic" sz="quarter" idx="13"/>
          </p:nvPr>
        </p:nvSpPr>
        <p:spPr>
          <a:xfrm>
            <a:off x="4663440" y="228600"/>
            <a:ext cx="4023360" cy="3017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27" name="Rectangle 11"/>
          <p:cNvSpPr>
            <a:spLocks noGrp="1"/>
          </p:cNvSpPr>
          <p:nvPr>
            <p:ph type="body" sz="quarter" idx="14" hasCustomPrompt="1"/>
          </p:nvPr>
        </p:nvSpPr>
        <p:spPr>
          <a:xfrm>
            <a:off x="457200" y="228600"/>
            <a:ext cx="4023360" cy="3017520"/>
          </a:xfrm>
        </p:spPr>
        <p:txBody>
          <a:bodyPr anchor="b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cs-CZ"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extLst/>
          </a:lstStyle>
          <a:p>
            <a:fld id="{4C7284D3-830B-4D26-BB9A-EF40E4EC4405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extLst/>
          </a:lstStyle>
          <a:p>
            <a:fld id="{D9A88E2A-A29D-4041-8346-678626B641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tránky smíšené na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spect="1"/>
          </p:cNvSpPr>
          <p:nvPr>
            <p:ph type="pic" sz="quarter" idx="11"/>
          </p:nvPr>
        </p:nvSpPr>
        <p:spPr>
          <a:xfrm>
            <a:off x="5067300" y="3436620"/>
            <a:ext cx="3649900" cy="2889504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29" name="Rectangle 7"/>
          <p:cNvSpPr>
            <a:spLocks noGrp="1" noChangeAspect="1"/>
          </p:cNvSpPr>
          <p:nvPr>
            <p:ph type="pic" sz="quarter" idx="12"/>
          </p:nvPr>
        </p:nvSpPr>
        <p:spPr>
          <a:xfrm>
            <a:off x="426720" y="384048"/>
            <a:ext cx="4457700" cy="59436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10" name="Rectangle 7"/>
          <p:cNvSpPr>
            <a:spLocks noGrp="1" noChangeAspect="1"/>
          </p:cNvSpPr>
          <p:nvPr>
            <p:ph type="pic" sz="quarter" idx="13"/>
          </p:nvPr>
        </p:nvSpPr>
        <p:spPr>
          <a:xfrm>
            <a:off x="5067300" y="389332"/>
            <a:ext cx="3657600" cy="2887269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extLst/>
          </a:lstStyle>
          <a:p>
            <a:fld id="{4C7284D3-830B-4D26-BB9A-EF40E4EC4405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extLst/>
          </a:lstStyle>
          <a:p>
            <a:fld id="{D9A88E2A-A29D-4041-8346-678626B641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4 stránky na výšku s titulky na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7"/>
          <p:cNvSpPr>
            <a:spLocks noGrp="1"/>
          </p:cNvSpPr>
          <p:nvPr>
            <p:ph type="pic" sz="quarter" idx="14"/>
          </p:nvPr>
        </p:nvSpPr>
        <p:spPr>
          <a:xfrm>
            <a:off x="2229297" y="228600"/>
            <a:ext cx="228521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3" name="Rectangle 7"/>
          <p:cNvSpPr>
            <a:spLocks noGrp="1"/>
          </p:cNvSpPr>
          <p:nvPr>
            <p:ph type="pic" sz="quarter" idx="26"/>
          </p:nvPr>
        </p:nvSpPr>
        <p:spPr>
          <a:xfrm>
            <a:off x="2229297" y="3365392"/>
            <a:ext cx="228521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10" name="Rectangle 7"/>
          <p:cNvSpPr>
            <a:spLocks noGrp="1" noChangeAspect="1"/>
          </p:cNvSpPr>
          <p:nvPr>
            <p:ph type="pic" sz="quarter" idx="25"/>
          </p:nvPr>
        </p:nvSpPr>
        <p:spPr>
          <a:xfrm>
            <a:off x="4672217" y="228600"/>
            <a:ext cx="2286000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27" name="Rectangle 7"/>
          <p:cNvSpPr>
            <a:spLocks noGrp="1"/>
          </p:cNvSpPr>
          <p:nvPr>
            <p:ph type="pic" sz="quarter" idx="27"/>
          </p:nvPr>
        </p:nvSpPr>
        <p:spPr>
          <a:xfrm>
            <a:off x="4667697" y="3365392"/>
            <a:ext cx="228521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6" name="Rectangle 7"/>
          <p:cNvSpPr>
            <a:spLocks noGrp="1"/>
          </p:cNvSpPr>
          <p:nvPr>
            <p:ph type="body" sz="quarter" idx="16" hasCustomPrompt="1"/>
          </p:nvPr>
        </p:nvSpPr>
        <p:spPr>
          <a:xfrm>
            <a:off x="400497" y="1295400"/>
            <a:ext cx="1676400" cy="1905000"/>
          </a:xfrm>
        </p:spPr>
        <p:txBody>
          <a:bodyPr anchor="b" anchorCtr="0">
            <a:noAutofit/>
          </a:bodyPr>
          <a:lstStyle>
            <a:lvl1pPr marL="0" marR="0" indent="0" algn="r" rtl="0" eaLnBrk="1" latinLnBrk="0" hangingPunct="1">
              <a:spcBef>
                <a:spcPct val="20000"/>
              </a:spcBef>
              <a:buFontTx/>
              <a:buNone/>
              <a:defRPr kumimoji="0" lang="cs-CZ" sz="16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14" name="Rectangle 7"/>
          <p:cNvSpPr>
            <a:spLocks noGrp="1"/>
          </p:cNvSpPr>
          <p:nvPr>
            <p:ph type="body" sz="quarter" idx="29" hasCustomPrompt="1"/>
          </p:nvPr>
        </p:nvSpPr>
        <p:spPr>
          <a:xfrm>
            <a:off x="7086600" y="1295400"/>
            <a:ext cx="1676400" cy="1905000"/>
          </a:xfrm>
        </p:spPr>
        <p:txBody>
          <a:bodyPr anchor="b" anchorCtr="0"/>
          <a:lstStyle>
            <a:lvl1pPr marL="0" marR="0" indent="0" algn="l" eaLnBrk="1" latinLnBrk="0" hangingPunct="1">
              <a:buFontTx/>
              <a:buNone/>
              <a:defRPr kumimoji="0" lang="cs-CZ" sz="1600" baseline="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4" name="Rectangle 7"/>
          <p:cNvSpPr>
            <a:spLocks noGrp="1"/>
          </p:cNvSpPr>
          <p:nvPr>
            <p:ph type="body" sz="quarter" idx="28" hasCustomPrompt="1"/>
          </p:nvPr>
        </p:nvSpPr>
        <p:spPr>
          <a:xfrm>
            <a:off x="400497" y="3352800"/>
            <a:ext cx="1676400" cy="1905000"/>
          </a:xfrm>
        </p:spPr>
        <p:txBody>
          <a:bodyPr anchor="t" anchorCtr="0"/>
          <a:lstStyle>
            <a:lvl1pPr marL="0" marR="0" indent="0" algn="r" eaLnBrk="1" latinLnBrk="0" hangingPunct="1">
              <a:buFontTx/>
              <a:buNone/>
              <a:defRPr kumimoji="0" lang="cs-CZ" sz="1600" baseline="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13" name="Rectangle 7"/>
          <p:cNvSpPr>
            <a:spLocks noGrp="1"/>
          </p:cNvSpPr>
          <p:nvPr>
            <p:ph type="body" sz="quarter" idx="30" hasCustomPrompt="1"/>
          </p:nvPr>
        </p:nvSpPr>
        <p:spPr>
          <a:xfrm>
            <a:off x="7086600" y="3352800"/>
            <a:ext cx="1676400" cy="1905000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cs-CZ" sz="1600" baseline="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11" name="Rectangle 10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fld id="{4C7284D3-830B-4D26-BB9A-EF40E4EC4405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12" name="Rectangle 11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fld id="{D9A88E2A-A29D-4041-8346-678626B641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Rectangle 14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4 stránky na šířku s titulkem na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7"/>
          <p:cNvSpPr>
            <a:spLocks noGrp="1"/>
          </p:cNvSpPr>
          <p:nvPr>
            <p:ph type="pic" sz="quarter" idx="14"/>
          </p:nvPr>
        </p:nvSpPr>
        <p:spPr>
          <a:xfrm>
            <a:off x="926821" y="533400"/>
            <a:ext cx="3653297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body" sz="quarter" idx="16" hasCustomPrompt="1"/>
          </p:nvPr>
        </p:nvSpPr>
        <p:spPr>
          <a:xfrm>
            <a:off x="926821" y="6172200"/>
            <a:ext cx="3657600" cy="304800"/>
          </a:xfrm>
        </p:spPr>
        <p:txBody>
          <a:bodyPr lIns="9144" anchor="t" anchorCtr="0"/>
          <a:lstStyle>
            <a:lvl1pPr marL="0" marR="0" indent="0" algn="l" eaLnBrk="1" latinLnBrk="0" hangingPunct="1">
              <a:buFontTx/>
              <a:buNone/>
              <a:defRPr kumimoji="0" lang="cs-CZ" sz="1600" baseline="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9" name="Rectangle 7"/>
          <p:cNvSpPr>
            <a:spLocks noGrp="1"/>
          </p:cNvSpPr>
          <p:nvPr>
            <p:ph type="pic" sz="quarter" idx="17"/>
          </p:nvPr>
        </p:nvSpPr>
        <p:spPr>
          <a:xfrm>
            <a:off x="4660621" y="533400"/>
            <a:ext cx="36576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6" name="Rectangle 7"/>
          <p:cNvSpPr>
            <a:spLocks noGrp="1"/>
          </p:cNvSpPr>
          <p:nvPr>
            <p:ph type="pic" sz="quarter" idx="18"/>
          </p:nvPr>
        </p:nvSpPr>
        <p:spPr>
          <a:xfrm>
            <a:off x="926821" y="3352800"/>
            <a:ext cx="36576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14" name="Rectangle 7"/>
          <p:cNvSpPr>
            <a:spLocks noGrp="1"/>
          </p:cNvSpPr>
          <p:nvPr>
            <p:ph type="pic" sz="quarter" idx="19"/>
          </p:nvPr>
        </p:nvSpPr>
        <p:spPr>
          <a:xfrm>
            <a:off x="4660621" y="3352800"/>
            <a:ext cx="36576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4" name="Rectangle 7"/>
          <p:cNvSpPr>
            <a:spLocks noGrp="1"/>
          </p:cNvSpPr>
          <p:nvPr>
            <p:ph type="body" sz="quarter" idx="22" hasCustomPrompt="1"/>
          </p:nvPr>
        </p:nvSpPr>
        <p:spPr>
          <a:xfrm>
            <a:off x="926821" y="152400"/>
            <a:ext cx="3657600" cy="304800"/>
          </a:xfrm>
        </p:spPr>
        <p:txBody>
          <a:bodyPr lIns="9144" anchor="t" anchorCtr="0"/>
          <a:lstStyle>
            <a:lvl1pPr marL="0" marR="0" indent="0" algn="l" eaLnBrk="1" latinLnBrk="0" hangingPunct="1">
              <a:buFontTx/>
              <a:buNone/>
              <a:defRPr kumimoji="0" lang="cs-CZ" sz="1600" baseline="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18" name="Rectangle 7"/>
          <p:cNvSpPr>
            <a:spLocks noGrp="1"/>
          </p:cNvSpPr>
          <p:nvPr>
            <p:ph type="body" sz="quarter" idx="23" hasCustomPrompt="1"/>
          </p:nvPr>
        </p:nvSpPr>
        <p:spPr>
          <a:xfrm>
            <a:off x="4660621" y="6172200"/>
            <a:ext cx="3657600" cy="304800"/>
          </a:xfrm>
        </p:spPr>
        <p:txBody>
          <a:bodyPr lIns="9144" anchor="t" anchorCtr="0"/>
          <a:lstStyle>
            <a:lvl1pPr marL="0" marR="0" indent="0" algn="l" eaLnBrk="1" latinLnBrk="0" hangingPunct="1">
              <a:buFontTx/>
              <a:buNone/>
              <a:defRPr kumimoji="0" lang="cs-CZ" sz="1600" baseline="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16" name="Rectangle 7"/>
          <p:cNvSpPr>
            <a:spLocks noGrp="1"/>
          </p:cNvSpPr>
          <p:nvPr>
            <p:ph type="body" sz="quarter" idx="24" hasCustomPrompt="1"/>
          </p:nvPr>
        </p:nvSpPr>
        <p:spPr>
          <a:xfrm>
            <a:off x="4660621" y="152400"/>
            <a:ext cx="3657600" cy="304800"/>
          </a:xfrm>
        </p:spPr>
        <p:txBody>
          <a:bodyPr lIns="9144" anchor="t" anchorCtr="0"/>
          <a:lstStyle>
            <a:lvl1pPr marL="0" marR="0" indent="0" algn="l" eaLnBrk="1" latinLnBrk="0" hangingPunct="1">
              <a:buFontTx/>
              <a:buNone/>
              <a:defRPr kumimoji="0" lang="cs-CZ" sz="1600" baseline="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dt" sz="half" idx="25"/>
          </p:nvPr>
        </p:nvSpPr>
        <p:spPr/>
        <p:txBody>
          <a:bodyPr/>
          <a:lstStyle>
            <a:extLst/>
          </a:lstStyle>
          <a:p>
            <a:fld id="{4C7284D3-830B-4D26-BB9A-EF40E4EC4405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26"/>
          </p:nvPr>
        </p:nvSpPr>
        <p:spPr/>
        <p:txBody>
          <a:bodyPr/>
          <a:lstStyle>
            <a:extLst/>
          </a:lstStyle>
          <a:p>
            <a:fld id="{D9A88E2A-A29D-4041-8346-678626B641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27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4 stránky na výšku s velkým titulkem na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7"/>
          <p:cNvSpPr>
            <a:spLocks noGrp="1"/>
          </p:cNvSpPr>
          <p:nvPr>
            <p:ph type="pic" sz="quarter" idx="14"/>
          </p:nvPr>
        </p:nvSpPr>
        <p:spPr>
          <a:xfrm>
            <a:off x="152400" y="1524000"/>
            <a:ext cx="2106985" cy="2809311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30" name="Rectangle 7"/>
          <p:cNvSpPr>
            <a:spLocks noGrp="1"/>
          </p:cNvSpPr>
          <p:nvPr>
            <p:ph type="pic" sz="quarter" idx="31"/>
          </p:nvPr>
        </p:nvSpPr>
        <p:spPr>
          <a:xfrm>
            <a:off x="4546600" y="1524000"/>
            <a:ext cx="2106985" cy="2809311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7" name="Rectangle 7"/>
          <p:cNvSpPr>
            <a:spLocks noGrp="1"/>
          </p:cNvSpPr>
          <p:nvPr>
            <p:ph type="pic" sz="quarter" idx="30"/>
          </p:nvPr>
        </p:nvSpPr>
        <p:spPr>
          <a:xfrm>
            <a:off x="2349060" y="1524000"/>
            <a:ext cx="2106985" cy="2809311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29" name="Rectangle 7"/>
          <p:cNvSpPr>
            <a:spLocks noGrp="1"/>
          </p:cNvSpPr>
          <p:nvPr>
            <p:ph type="pic" sz="quarter" idx="32"/>
          </p:nvPr>
        </p:nvSpPr>
        <p:spPr>
          <a:xfrm>
            <a:off x="6740166" y="1524000"/>
            <a:ext cx="2106985" cy="2809311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24" name="Rectangle 7"/>
          <p:cNvSpPr>
            <a:spLocks noGrp="1"/>
          </p:cNvSpPr>
          <p:nvPr>
            <p:ph type="body" sz="quarter" idx="29" hasCustomPrompt="1"/>
          </p:nvPr>
        </p:nvSpPr>
        <p:spPr>
          <a:xfrm>
            <a:off x="152400" y="4495800"/>
            <a:ext cx="8763000" cy="1905000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cs-CZ" sz="2400" baseline="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8" name="Rectangle 7"/>
          <p:cNvSpPr>
            <a:spLocks noGrp="1"/>
          </p:cNvSpPr>
          <p:nvPr>
            <p:ph type="dt" sz="half" idx="33"/>
          </p:nvPr>
        </p:nvSpPr>
        <p:spPr/>
        <p:txBody>
          <a:bodyPr/>
          <a:lstStyle>
            <a:extLst/>
          </a:lstStyle>
          <a:p>
            <a:fld id="{4C7284D3-830B-4D26-BB9A-EF40E4EC4405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34"/>
          </p:nvPr>
        </p:nvSpPr>
        <p:spPr/>
        <p:txBody>
          <a:bodyPr/>
          <a:lstStyle>
            <a:extLst/>
          </a:lstStyle>
          <a:p>
            <a:fld id="{D9A88E2A-A29D-4041-8346-678626B641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35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4 stránky na list: 1 na výšku a 3 na šířk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7"/>
          <p:cNvSpPr>
            <a:spLocks noGrp="1"/>
          </p:cNvSpPr>
          <p:nvPr>
            <p:ph type="pic" sz="quarter" idx="14"/>
          </p:nvPr>
        </p:nvSpPr>
        <p:spPr>
          <a:xfrm>
            <a:off x="685800" y="257665"/>
            <a:ext cx="4617720" cy="6172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4" name="Rectangle 7"/>
          <p:cNvSpPr>
            <a:spLocks noGrp="1" noChangeAspect="1"/>
          </p:cNvSpPr>
          <p:nvPr>
            <p:ph type="pic" sz="quarter" idx="18"/>
          </p:nvPr>
        </p:nvSpPr>
        <p:spPr>
          <a:xfrm>
            <a:off x="5788848" y="257665"/>
            <a:ext cx="2438402" cy="1828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6" name="Rectangle 7"/>
          <p:cNvSpPr>
            <a:spLocks noGrp="1" noChangeAspect="1"/>
          </p:cNvSpPr>
          <p:nvPr>
            <p:ph type="pic" sz="quarter" idx="22"/>
          </p:nvPr>
        </p:nvSpPr>
        <p:spPr>
          <a:xfrm>
            <a:off x="5788848" y="2432657"/>
            <a:ext cx="2438402" cy="1828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14" name="Rectangle 7"/>
          <p:cNvSpPr>
            <a:spLocks noGrp="1" noChangeAspect="1"/>
          </p:cNvSpPr>
          <p:nvPr>
            <p:ph type="pic" sz="quarter" idx="23"/>
          </p:nvPr>
        </p:nvSpPr>
        <p:spPr>
          <a:xfrm>
            <a:off x="5788848" y="4607649"/>
            <a:ext cx="2438402" cy="1828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dt" sz="half" idx="24"/>
          </p:nvPr>
        </p:nvSpPr>
        <p:spPr/>
        <p:txBody>
          <a:bodyPr/>
          <a:lstStyle>
            <a:extLst/>
          </a:lstStyle>
          <a:p>
            <a:fld id="{4C7284D3-830B-4D26-BB9A-EF40E4EC4405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extLst/>
          </a:lstStyle>
          <a:p>
            <a:fld id="{D9A88E2A-A29D-4041-8346-678626B641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26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5 stránek na list: 3 na šířku a 2 na výšk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7"/>
          <p:cNvSpPr>
            <a:spLocks noGrp="1"/>
          </p:cNvSpPr>
          <p:nvPr>
            <p:ph type="pic" sz="quarter" idx="14"/>
          </p:nvPr>
        </p:nvSpPr>
        <p:spPr>
          <a:xfrm>
            <a:off x="609600" y="3429000"/>
            <a:ext cx="207015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27" name="Rectangle 7"/>
          <p:cNvSpPr>
            <a:spLocks noGrp="1"/>
          </p:cNvSpPr>
          <p:nvPr>
            <p:ph type="pic" sz="quarter" idx="17"/>
          </p:nvPr>
        </p:nvSpPr>
        <p:spPr>
          <a:xfrm>
            <a:off x="3033848" y="228600"/>
            <a:ext cx="5562600" cy="417195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31" name="Rectangle 7"/>
          <p:cNvSpPr>
            <a:spLocks noGrp="1"/>
          </p:cNvSpPr>
          <p:nvPr>
            <p:ph type="pic" sz="quarter" idx="26"/>
          </p:nvPr>
        </p:nvSpPr>
        <p:spPr>
          <a:xfrm>
            <a:off x="609600" y="228600"/>
            <a:ext cx="207015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26" name="Rectangle 7"/>
          <p:cNvSpPr>
            <a:spLocks noGrp="1" noChangeAspect="1"/>
          </p:cNvSpPr>
          <p:nvPr>
            <p:ph type="pic" sz="quarter" idx="27"/>
          </p:nvPr>
        </p:nvSpPr>
        <p:spPr>
          <a:xfrm>
            <a:off x="5943600" y="4495800"/>
            <a:ext cx="2666999" cy="1874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23" name="Rectangle 7"/>
          <p:cNvSpPr>
            <a:spLocks noGrp="1" noChangeAspect="1"/>
          </p:cNvSpPr>
          <p:nvPr>
            <p:ph type="pic" sz="quarter" idx="28"/>
          </p:nvPr>
        </p:nvSpPr>
        <p:spPr>
          <a:xfrm>
            <a:off x="3033848" y="4495800"/>
            <a:ext cx="2757352" cy="1874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dt" sz="half" idx="29"/>
          </p:nvPr>
        </p:nvSpPr>
        <p:spPr/>
        <p:txBody>
          <a:bodyPr/>
          <a:lstStyle>
            <a:extLst/>
          </a:lstStyle>
          <a:p>
            <a:fld id="{4C7284D3-830B-4D26-BB9A-EF40E4EC4405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0"/>
          </p:nvPr>
        </p:nvSpPr>
        <p:spPr/>
        <p:txBody>
          <a:bodyPr/>
          <a:lstStyle>
            <a:extLst/>
          </a:lstStyle>
          <a:p>
            <a:fld id="{D9A88E2A-A29D-4041-8346-678626B641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3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5 stránek na list: 3 na výšku a 2 na šířk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7"/>
          <p:cNvSpPr>
            <a:spLocks noGrp="1"/>
          </p:cNvSpPr>
          <p:nvPr>
            <p:ph type="pic" sz="quarter" idx="26"/>
          </p:nvPr>
        </p:nvSpPr>
        <p:spPr>
          <a:xfrm>
            <a:off x="512134" y="3124200"/>
            <a:ext cx="2606040" cy="32766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23" name="Rectangle 7"/>
          <p:cNvSpPr>
            <a:spLocks noGrp="1"/>
          </p:cNvSpPr>
          <p:nvPr>
            <p:ph type="pic" sz="quarter" idx="29"/>
          </p:nvPr>
        </p:nvSpPr>
        <p:spPr>
          <a:xfrm>
            <a:off x="512134" y="228600"/>
            <a:ext cx="39624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30" name="Rectangle 7"/>
          <p:cNvSpPr>
            <a:spLocks noGrp="1"/>
          </p:cNvSpPr>
          <p:nvPr>
            <p:ph type="pic" sz="quarter" idx="30"/>
          </p:nvPr>
        </p:nvSpPr>
        <p:spPr>
          <a:xfrm>
            <a:off x="4718374" y="228600"/>
            <a:ext cx="39624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22" name="Rectangle 7"/>
          <p:cNvSpPr>
            <a:spLocks noGrp="1"/>
          </p:cNvSpPr>
          <p:nvPr>
            <p:ph type="pic" sz="quarter" idx="27"/>
          </p:nvPr>
        </p:nvSpPr>
        <p:spPr>
          <a:xfrm>
            <a:off x="3293434" y="3124200"/>
            <a:ext cx="2606040" cy="32766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31" name="Rectangle 7"/>
          <p:cNvSpPr>
            <a:spLocks noGrp="1"/>
          </p:cNvSpPr>
          <p:nvPr>
            <p:ph type="pic" sz="quarter" idx="28"/>
          </p:nvPr>
        </p:nvSpPr>
        <p:spPr>
          <a:xfrm>
            <a:off x="6074734" y="3124200"/>
            <a:ext cx="2606040" cy="32766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fld id="{4C7284D3-830B-4D26-BB9A-EF40E4EC4405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fld id="{D9A88E2A-A29D-4041-8346-678626B641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Čtverec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¥ل云玗İαЂôÁûÂÚ丫:Pïçtúrê Plå¢éhõlðér 表¥鷗字㌍ 表_W 3"/>
          <p:cNvSpPr>
            <a:spLocks noGrp="1" noChangeAspect="1"/>
          </p:cNvSpPr>
          <p:nvPr>
            <p:ph type="pic" sz="quarter" idx="10"/>
          </p:nvPr>
        </p:nvSpPr>
        <p:spPr>
          <a:xfrm>
            <a:off x="3050273" y="1600200"/>
            <a:ext cx="3198127" cy="32004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7" name="W¥ل云玗İαЂÕØÚáÛ丫:Téxt Plàçèhòlðêr 表¥鷗字㌍_W 6"/>
          <p:cNvSpPr>
            <a:spLocks noGrp="1"/>
          </p:cNvSpPr>
          <p:nvPr>
            <p:ph type="body" sz="quarter" idx="15" hasCustomPrompt="1"/>
          </p:nvPr>
        </p:nvSpPr>
        <p:spPr>
          <a:xfrm>
            <a:off x="3048000" y="4876800"/>
            <a:ext cx="3200400" cy="1295400"/>
          </a:xfrm>
        </p:spPr>
        <p:txBody>
          <a:bodyPr tIns="91440" rIns="9144" bIns="91440" anchor="t"/>
          <a:lstStyle>
            <a:lvl1pPr marL="0" marR="0" indent="0" algn="l" eaLnBrk="1" latinLnBrk="0" hangingPunct="1">
              <a:buFontTx/>
              <a:buNone/>
              <a:defRPr kumimoji="0" lang="cs-CZ" sz="1800" i="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fld id="{4C7284D3-830B-4D26-BB9A-EF40E4EC4405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fld id="{D9A88E2A-A29D-4041-8346-678626B641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stránky čtvercové s titulkem na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¥ل云玗İαЂôÁûÂÚ丫:Pïçtúrê Plå¢éhõlðér 表¥鷗字㌍ 表_W 3"/>
          <p:cNvSpPr>
            <a:spLocks noGrp="1" noChangeAspect="1"/>
          </p:cNvSpPr>
          <p:nvPr>
            <p:ph type="pic" sz="quarter" idx="10"/>
          </p:nvPr>
        </p:nvSpPr>
        <p:spPr>
          <a:xfrm>
            <a:off x="4955273" y="1371600"/>
            <a:ext cx="3198127" cy="32004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6" name="W¥ل云玗İαЂôÁûÂÚ丫:Pïçtúrê Plå¢éhõlðér 表¥鷗字㌍ 表_W 5"/>
          <p:cNvSpPr>
            <a:spLocks noGrp="1" noChangeAspect="1"/>
          </p:cNvSpPr>
          <p:nvPr>
            <p:ph type="pic" sz="quarter" idx="14"/>
          </p:nvPr>
        </p:nvSpPr>
        <p:spPr>
          <a:xfrm>
            <a:off x="1143000" y="1371600"/>
            <a:ext cx="3198127" cy="32004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7" name="W¥ل云玗İαЂÕØÚáÛ丫:Téxt Plàçèhòlðêr 表¥鷗字㌍_W 6"/>
          <p:cNvSpPr>
            <a:spLocks noGrp="1"/>
          </p:cNvSpPr>
          <p:nvPr>
            <p:ph type="body" sz="quarter" idx="15" hasCustomPrompt="1"/>
          </p:nvPr>
        </p:nvSpPr>
        <p:spPr>
          <a:xfrm>
            <a:off x="4953000" y="4648200"/>
            <a:ext cx="3200400" cy="1295400"/>
          </a:xfrm>
        </p:spPr>
        <p:txBody>
          <a:bodyPr tIns="91440" rIns="9144" bIns="91440" anchor="t"/>
          <a:lstStyle>
            <a:lvl1pPr marL="0" marR="0" indent="0" algn="l" eaLnBrk="1" latinLnBrk="0" hangingPunct="1">
              <a:buFontTx/>
              <a:buNone/>
              <a:defRPr kumimoji="0" lang="cs-CZ" sz="1800" i="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8" name="W¥ل云玗İαЂÕØÚáÛ丫:Téxt Plàçèhòlðêr 表¥鷗字㌍_W 7"/>
          <p:cNvSpPr>
            <a:spLocks noGrp="1"/>
          </p:cNvSpPr>
          <p:nvPr>
            <p:ph type="body" sz="quarter" idx="16" hasCustomPrompt="1"/>
          </p:nvPr>
        </p:nvSpPr>
        <p:spPr>
          <a:xfrm>
            <a:off x="1143000" y="4648200"/>
            <a:ext cx="3200400" cy="1295400"/>
          </a:xfrm>
        </p:spPr>
        <p:txBody>
          <a:bodyPr tIns="91440" rIns="9144" bIns="91440" anchor="t"/>
          <a:lstStyle>
            <a:lvl1pPr marL="0" marR="0" indent="0" algn="l" eaLnBrk="1" latinLnBrk="0" hangingPunct="1">
              <a:buFontTx/>
              <a:buNone/>
              <a:defRPr kumimoji="0" lang="cs-CZ" sz="1800" i="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9" name="Rectangle 8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extLst/>
          </a:lstStyle>
          <a:p>
            <a:fld id="{4C7284D3-830B-4D26-BB9A-EF40E4EC4405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10" name="Rectangle 9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extLst/>
          </a:lstStyle>
          <a:p>
            <a:fld id="{D9A88E2A-A29D-4041-8346-678626B641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Rectangle 10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W¥ل云玗İαЂôÁûÂÚ丫:Pïçtúrê Plå¢éhõlðér 表¥鷗字㌍ 表_W 2"/>
          <p:cNvSpPr>
            <a:spLocks noGrp="1"/>
          </p:cNvSpPr>
          <p:nvPr>
            <p:ph type="pic" sz="quarter" idx="30"/>
          </p:nvPr>
        </p:nvSpPr>
        <p:spPr>
          <a:xfrm>
            <a:off x="457200" y="2057400"/>
            <a:ext cx="82296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4" name="W¥ل云玗İαЂÕØÚáÛ丫:Téxt Plàçèhòlðêr 表¥鷗字㌍_W 3"/>
          <p:cNvSpPr>
            <a:spLocks noGrp="1"/>
          </p:cNvSpPr>
          <p:nvPr>
            <p:ph type="body" sz="quarter" idx="12" hasCustomPrompt="1"/>
          </p:nvPr>
        </p:nvSpPr>
        <p:spPr>
          <a:xfrm>
            <a:off x="457200" y="4876800"/>
            <a:ext cx="8229600" cy="1447800"/>
          </a:xfrm>
        </p:spPr>
        <p:txBody>
          <a:bodyPr tIns="91440" rIns="9144" bIns="91440" anchor="t"/>
          <a:lstStyle>
            <a:lvl1pPr marL="0" marR="0" indent="0" algn="l" eaLnBrk="1" latinLnBrk="0" hangingPunct="1">
              <a:buFontTx/>
              <a:buNone/>
              <a:defRPr kumimoji="0" lang="cs-CZ" sz="1800" i="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fld id="{4C7284D3-830B-4D26-BB9A-EF40E4EC4405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fld id="{D9A88E2A-A29D-4041-8346-678626B641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3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extLst/>
          </a:lstStyle>
          <a:p>
            <a:pPr eaLnBrk="1" latinLnBrk="0" hangingPunct="1"/>
            <a:r>
              <a:rPr lang="cs-CZ" smtClean="0"/>
              <a:t>Klepnutím lze upravit styl předlohy nadpisů.</a:t>
            </a:r>
            <a:endParaRPr/>
          </a:p>
        </p:txBody>
      </p:sp>
      <p:sp>
        <p:nvSpPr>
          <p:cNvPr id="14" name="Rectangle 6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/>
          </a:p>
        </p:txBody>
      </p:sp>
      <p:sp>
        <p:nvSpPr>
          <p:cNvPr id="2" name="Rectangle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C7284D3-830B-4D26-BB9A-EF40E4EC4405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27" name="Rectangle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24" name="Rectangl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9A88E2A-A29D-4041-8346-678626B641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284D3-830B-4D26-BB9A-EF40E4EC4405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88E2A-A29D-4041-8346-678626B641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 bwMode="gray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5229225"/>
            <a:ext cx="7723188" cy="762000"/>
          </a:xfrm>
        </p:spPr>
        <p:txBody>
          <a:bodyPr anchor="b"/>
          <a:lstStyle>
            <a:lvl1pPr algn="l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260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04800" y="6021388"/>
            <a:ext cx="7723188" cy="792162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260100" name="Rectangle 4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fld id="{4C7284D3-830B-4D26-BB9A-EF40E4EC4405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260101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260102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D9A88E2A-A29D-4041-8346-678626B641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C7284D3-830B-4D26-BB9A-EF40E4EC4405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A88E2A-A29D-4041-8346-678626B641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C7284D3-830B-4D26-BB9A-EF40E4EC4405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A88E2A-A29D-4041-8346-678626B641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762000" y="1773238"/>
            <a:ext cx="3771900" cy="4751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86300" y="1773238"/>
            <a:ext cx="3771900" cy="4751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C7284D3-830B-4D26-BB9A-EF40E4EC4405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A88E2A-A29D-4041-8346-678626B641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C7284D3-830B-4D26-BB9A-EF40E4EC4405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A88E2A-A29D-4041-8346-678626B641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C7284D3-830B-4D26-BB9A-EF40E4EC4405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A88E2A-A29D-4041-8346-678626B641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CAEFA7-4BDA-4652-8D18-195675D279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C7284D3-830B-4D26-BB9A-EF40E4EC4405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A88E2A-A29D-4041-8346-678626B641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C7284D3-830B-4D26-BB9A-EF40E4EC4405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A88E2A-A29D-4041-8346-678626B641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C7284D3-830B-4D26-BB9A-EF40E4EC4405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A88E2A-A29D-4041-8346-678626B641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34150" y="333375"/>
            <a:ext cx="1924050" cy="619125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762000" y="333375"/>
            <a:ext cx="5619750" cy="619125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C7284D3-830B-4D26-BB9A-EF40E4EC4405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A88E2A-A29D-4041-8346-678626B641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49362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pPr eaLnBrk="1" latinLnBrk="0" hangingPunct="1"/>
            <a:r>
              <a:rPr kumimoji="0" lang="cs-CZ" smtClean="0"/>
              <a:t>Klepnutím lze upravit styl předlohy nadpisů.</a:t>
            </a:r>
            <a:endParaRPr kumimoji="0" lang="en-US" smtClean="0"/>
          </a:p>
        </p:txBody>
      </p:sp>
      <p:sp>
        <p:nvSpPr>
          <p:cNvPr id="13" name="Rectangle 5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9" name="Rectangle 3"/>
          <p:cNvSpPr>
            <a:spLocks noGrp="1"/>
          </p:cNvSpPr>
          <p:nvPr>
            <p:ph type="dt" sz="half" idx="2"/>
          </p:nvPr>
        </p:nvSpPr>
        <p:spPr>
          <a:xfrm>
            <a:off x="66675" y="6559360"/>
            <a:ext cx="2438400" cy="244475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lang="cs-CZ" sz="1200">
                <a:solidFill>
                  <a:schemeClr val="tx2"/>
                </a:solidFill>
              </a:defRPr>
            </a:lvl1pPr>
            <a:extLst/>
          </a:lstStyle>
          <a:p>
            <a:fld id="{4C7284D3-830B-4D26-BB9A-EF40E4EC4405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20" name="Rectangle 25"/>
          <p:cNvSpPr>
            <a:spLocks noGrp="1"/>
          </p:cNvSpPr>
          <p:nvPr>
            <p:ph type="ftr" sz="quarter" idx="3"/>
          </p:nvPr>
        </p:nvSpPr>
        <p:spPr>
          <a:xfrm>
            <a:off x="2995653" y="6558153"/>
            <a:ext cx="4648200" cy="246888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lang="cs-CZ" sz="12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3" name="Rectangle 16"/>
          <p:cNvSpPr>
            <a:spLocks noGrp="1"/>
          </p:cNvSpPr>
          <p:nvPr>
            <p:ph type="sldNum" sz="quarter" idx="4"/>
          </p:nvPr>
        </p:nvSpPr>
        <p:spPr>
          <a:xfrm>
            <a:off x="8172450" y="6559360"/>
            <a:ext cx="914400" cy="244475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lang="cs-CZ" sz="1200">
                <a:solidFill>
                  <a:schemeClr val="tx2"/>
                </a:solidFill>
              </a:defRPr>
            </a:lvl1pPr>
            <a:extLst/>
          </a:lstStyle>
          <a:p>
            <a:fld id="{D9A88E2A-A29D-4041-8346-678626B6411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  <p:sldLayoutId id="2147483733" r:id="rId13"/>
    <p:sldLayoutId id="2147483734" r:id="rId14"/>
    <p:sldLayoutId id="2147483735" r:id="rId15"/>
    <p:sldLayoutId id="2147483736" r:id="rId16"/>
    <p:sldLayoutId id="2147483737" r:id="rId17"/>
    <p:sldLayoutId id="2147483738" r:id="rId18"/>
    <p:sldLayoutId id="2147483739" r:id="rId19"/>
    <p:sldLayoutId id="2147483740" r:id="rId20"/>
    <p:sldLayoutId id="2147483741" r:id="rId21"/>
    <p:sldLayoutId id="2147483742" r:id="rId22"/>
    <p:sldLayoutId id="2147483743" r:id="rId23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lang="cs-CZ" sz="3200" cap="all" baseline="0">
          <a:solidFill>
            <a:schemeClr val="tx2"/>
          </a:solidFill>
          <a:effectLst>
            <a:outerShdw blurRad="51000" dist="370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 lang="cs-CZ">
          <a:solidFill>
            <a:schemeClr val="tx2"/>
          </a:solidFill>
        </a:defRPr>
      </a:lvl2pPr>
      <a:lvl3pPr eaLnBrk="1" latinLnBrk="0" hangingPunct="1">
        <a:defRPr kumimoji="0" lang="cs-CZ">
          <a:solidFill>
            <a:schemeClr val="tx2"/>
          </a:solidFill>
        </a:defRPr>
      </a:lvl3pPr>
      <a:lvl4pPr eaLnBrk="1" latinLnBrk="0" hangingPunct="1">
        <a:defRPr kumimoji="0" lang="cs-CZ">
          <a:solidFill>
            <a:schemeClr val="tx2"/>
          </a:solidFill>
        </a:defRPr>
      </a:lvl4pPr>
      <a:lvl5pPr eaLnBrk="1" latinLnBrk="0" hangingPunct="1">
        <a:defRPr kumimoji="0" lang="cs-CZ">
          <a:solidFill>
            <a:schemeClr val="tx2"/>
          </a:solidFill>
        </a:defRPr>
      </a:lvl5pPr>
      <a:lvl6pPr eaLnBrk="1" latinLnBrk="0" hangingPunct="1">
        <a:defRPr kumimoji="0" lang="cs-CZ">
          <a:solidFill>
            <a:schemeClr val="tx2"/>
          </a:solidFill>
        </a:defRPr>
      </a:lvl6pPr>
      <a:lvl7pPr eaLnBrk="1" latinLnBrk="0" hangingPunct="1">
        <a:defRPr kumimoji="0" lang="cs-CZ">
          <a:solidFill>
            <a:schemeClr val="tx2"/>
          </a:solidFill>
        </a:defRPr>
      </a:lvl7pPr>
      <a:lvl8pPr eaLnBrk="1" latinLnBrk="0" hangingPunct="1">
        <a:defRPr kumimoji="0" lang="cs-CZ">
          <a:solidFill>
            <a:schemeClr val="tx2"/>
          </a:solidFill>
        </a:defRPr>
      </a:lvl8pPr>
      <a:lvl9pPr eaLnBrk="1" latinLnBrk="0" hangingPunct="1">
        <a:defRPr kumimoji="0" lang="cs-CZ">
          <a:solidFill>
            <a:schemeClr val="tx2"/>
          </a:solidFill>
        </a:defRPr>
      </a:lvl9pPr>
      <a:extLst/>
    </p:titleStyle>
    <p:bodyStyle>
      <a:lvl1pPr marL="342900" indent="-342900" algn="l" rtl="0" eaLnBrk="1" latinLnBrk="0" hangingPunct="1">
        <a:spcBef>
          <a:spcPct val="20000"/>
        </a:spcBef>
        <a:buChar char="•"/>
        <a:defRPr kumimoji="0" lang="cs-CZ"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har char="–"/>
        <a:defRPr kumimoji="0" lang="cs-CZ"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har char="•"/>
        <a:defRPr kumimoji="0" lang="cs-CZ"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har char="–"/>
        <a:defRPr kumimoji="0" lang="cs-CZ"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har char="»"/>
        <a:defRPr kumimoji="0" lang="cs-CZ" sz="16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har char="•"/>
        <a:defRPr kumimoji="0" lang="cs-CZ"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har char="•"/>
        <a:defRPr kumimoji="0" lang="cs-CZ"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har char="•"/>
        <a:defRPr kumimoji="0" lang="cs-CZ"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har char="•"/>
        <a:defRPr kumimoji="0" lang="cs-CZ" sz="20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lang="cs-CZ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lang="cs-CZ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lang="cs-CZ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lang="cs-CZ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lang="cs-CZ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lang="cs-CZ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lang="cs-CZ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lang="cs-CZ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lang="cs-CZ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333375"/>
            <a:ext cx="7696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nadpisu.</a:t>
            </a:r>
          </a:p>
        </p:txBody>
      </p:sp>
      <p:sp>
        <p:nvSpPr>
          <p:cNvPr id="259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1773238"/>
            <a:ext cx="7696200" cy="475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259079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4C7284D3-830B-4D26-BB9A-EF40E4EC4405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259080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cs-CZ"/>
          </a:p>
        </p:txBody>
      </p:sp>
      <p:sp>
        <p:nvSpPr>
          <p:cNvPr id="259081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9A88E2A-A29D-4041-8346-678626B6411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l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l"/>
        <a:defRPr kumimoji="1"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l"/>
        <a:defRPr kumimoji="1" sz="2400">
          <a:solidFill>
            <a:schemeClr val="tx1"/>
          </a:solidFill>
          <a:latin typeface="+mn-lt"/>
        </a:defRPr>
      </a:lvl3pPr>
      <a:lvl4pPr marL="15621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l"/>
        <a:defRPr kumimoji="1" sz="2000">
          <a:solidFill>
            <a:schemeClr val="tx1"/>
          </a:solidFill>
          <a:latin typeface="+mn-lt"/>
        </a:defRPr>
      </a:lvl4pPr>
      <a:lvl5pPr marL="1981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l"/>
        <a:defRPr kumimoji="1" sz="2000">
          <a:solidFill>
            <a:schemeClr val="tx1"/>
          </a:solidFill>
          <a:latin typeface="+mn-lt"/>
        </a:defRPr>
      </a:lvl5pPr>
      <a:lvl6pPr marL="24384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l"/>
        <a:defRPr kumimoji="1" sz="2000">
          <a:solidFill>
            <a:schemeClr val="tx1"/>
          </a:solidFill>
          <a:latin typeface="+mn-lt"/>
        </a:defRPr>
      </a:lvl6pPr>
      <a:lvl7pPr marL="2895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l"/>
        <a:defRPr kumimoji="1" sz="2000">
          <a:solidFill>
            <a:schemeClr val="tx1"/>
          </a:solidFill>
          <a:latin typeface="+mn-lt"/>
        </a:defRPr>
      </a:lvl7pPr>
      <a:lvl8pPr marL="3352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l"/>
        <a:defRPr kumimoji="1" sz="2000">
          <a:solidFill>
            <a:schemeClr val="tx1"/>
          </a:solidFill>
          <a:latin typeface="+mn-lt"/>
        </a:defRPr>
      </a:lvl8pPr>
      <a:lvl9pPr marL="3810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l"/>
        <a:defRPr kumimoji="1"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10.gif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16.gif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42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zena-in.cz/clanek/redakcni-test-novych-susenek-bebe-dobre-rano-lesni-ovoce-a-svestkove-s-rozinkami/kategorie/jak-jsme-testovali" TargetMode="External"/><Relationship Id="rId3" Type="http://schemas.openxmlformats.org/officeDocument/2006/relationships/hyperlink" Target="http://cs.wikipedia.org/wiki/Horsk%C3%A9_kolo" TargetMode="External"/><Relationship Id="rId7" Type="http://schemas.openxmlformats.org/officeDocument/2006/relationships/hyperlink" Target="http://pizzacb.webnode.cz/jidelni-listek/pizza/" TargetMode="External"/><Relationship Id="rId2" Type="http://schemas.openxmlformats.org/officeDocument/2006/relationships/hyperlink" Target="http://cs.wikipedia.org/wiki/Akordeon" TargetMode="External"/><Relationship Id="rId1" Type="http://schemas.openxmlformats.org/officeDocument/2006/relationships/slideLayout" Target="../slideLayouts/slideLayout25.xml"/><Relationship Id="rId6" Type="http://schemas.openxmlformats.org/officeDocument/2006/relationships/hyperlink" Target="http://bicycling.com/blogs/toolbox/tag/carbon-mountain-bike-reviews/" TargetMode="External"/><Relationship Id="rId5" Type="http://schemas.openxmlformats.org/officeDocument/2006/relationships/hyperlink" Target="http://www.singletracks.com/blog/mtb-events/prof-jf-scott-to-be-inducted-into-mtb-hall-of-fame-this-month/" TargetMode="External"/><Relationship Id="rId4" Type="http://schemas.openxmlformats.org/officeDocument/2006/relationships/hyperlink" Target="http://www.akordeoncentrum.cz/roland/rolandfr5_7.htm" TargetMode="External"/><Relationship Id="rId9" Type="http://schemas.openxmlformats.org/officeDocument/2006/relationships/hyperlink" Target="http://www.moa-jc.cz/studentska_spolecnost_merkur/sortiment.html" TargetMode="Externa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rlslog.net/the-big-bang-theory-s04e20-hdtv-xvid-asap/" TargetMode="External"/><Relationship Id="rId3" Type="http://schemas.openxmlformats.org/officeDocument/2006/relationships/hyperlink" Target="http://www.mineralfit.cz/diety-a-cviceni-clanek/lekce-ne-prejidani-550" TargetMode="External"/><Relationship Id="rId7" Type="http://schemas.openxmlformats.org/officeDocument/2006/relationships/hyperlink" Target="http://www.sjcentrum.cz/Galerie.aspx" TargetMode="External"/><Relationship Id="rId2" Type="http://schemas.openxmlformats.org/officeDocument/2006/relationships/hyperlink" Target="http://ct-akvarius.webnode.cz/news/kapr-obecny/" TargetMode="External"/><Relationship Id="rId1" Type="http://schemas.openxmlformats.org/officeDocument/2006/relationships/slideLayout" Target="../slideLayouts/slideLayout25.xml"/><Relationship Id="rId6" Type="http://schemas.openxmlformats.org/officeDocument/2006/relationships/hyperlink" Target="http://www.autobusovenoviny.cz/archiv/2007-09" TargetMode="External"/><Relationship Id="rId11" Type="http://schemas.openxmlformats.org/officeDocument/2006/relationships/hyperlink" Target="http://nazret.com/blog/index.php/2008/11/15/ethiopia_to_export_bananas" TargetMode="External"/><Relationship Id="rId5" Type="http://schemas.openxmlformats.org/officeDocument/2006/relationships/hyperlink" Target="http://www.eshop-rychle.cz/bedynkydomu-cz/eshop/8-1-Dalsi-nabidka-ovoce-a-zeleniny/0/5/11-Lilek" TargetMode="External"/><Relationship Id="rId10" Type="http://schemas.openxmlformats.org/officeDocument/2006/relationships/hyperlink" Target="http://www.hyperobots.com/tag/scrubs/" TargetMode="External"/><Relationship Id="rId4" Type="http://schemas.openxmlformats.org/officeDocument/2006/relationships/hyperlink" Target="http://fotogalerie.odkazynaweb.cz/detail/hrib-kovar" TargetMode="External"/><Relationship Id="rId9" Type="http://schemas.openxmlformats.org/officeDocument/2006/relationships/hyperlink" Target="http://www.rlslog.net/how-i-met-your-mother-s06e20-hdtv-xvid-lol/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achia.blog.cz/rubrika/spanek-a-sny" TargetMode="External"/><Relationship Id="rId2" Type="http://schemas.openxmlformats.org/officeDocument/2006/relationships/hyperlink" Target="http://chalupaudedka.webnode.cz/zahradnictvi/zelenina/" TargetMode="External"/><Relationship Id="rId1" Type="http://schemas.openxmlformats.org/officeDocument/2006/relationships/slideLayout" Target="../slideLayouts/slideLayout25.xml"/><Relationship Id="rId5" Type="http://schemas.openxmlformats.org/officeDocument/2006/relationships/hyperlink" Target="http://ramascreen.com/the-lord-of-the-rings-trilogy-extended-editions-blu-ray-arrives-this-year/" TargetMode="External"/><Relationship Id="rId4" Type="http://schemas.openxmlformats.org/officeDocument/2006/relationships/hyperlink" Target="http://www.scenicreflections.com/download/184556/How_to_Train_Your_Dragon_-_4_Wallpape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I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Myself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Basic</a:t>
            </a:r>
            <a:endParaRPr lang="cs-CZ" sz="4000" dirty="0"/>
          </a:p>
        </p:txBody>
      </p:sp>
      <p:pic>
        <p:nvPicPr>
          <p:cNvPr id="12" name="Zástupný symbol pro obsah 11" descr="já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300192" y="2276872"/>
            <a:ext cx="1832028" cy="28472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Zástupný symbol pro text 10"/>
          <p:cNvSpPr>
            <a:spLocks noGrp="1"/>
          </p:cNvSpPr>
          <p:nvPr>
            <p:ph type="body" sz="half" idx="4294967295"/>
          </p:nvPr>
        </p:nvSpPr>
        <p:spPr>
          <a:xfrm>
            <a:off x="755576" y="1628800"/>
            <a:ext cx="5616575" cy="4968552"/>
          </a:xfrm>
        </p:spPr>
        <p:txBody>
          <a:bodyPr>
            <a:normAutofit/>
          </a:bodyPr>
          <a:lstStyle/>
          <a:p>
            <a:r>
              <a:rPr lang="cs-CZ" sz="2400" dirty="0" err="1" smtClean="0"/>
              <a:t>Name</a:t>
            </a:r>
            <a:r>
              <a:rPr lang="cs-CZ" sz="2400" dirty="0" smtClean="0"/>
              <a:t>: </a:t>
            </a:r>
            <a:r>
              <a:rPr lang="cs-CZ" sz="2400" dirty="0" smtClean="0"/>
              <a:t>Jakub</a:t>
            </a:r>
            <a:endParaRPr lang="cs-CZ" sz="2400" dirty="0" smtClean="0"/>
          </a:p>
          <a:p>
            <a:r>
              <a:rPr lang="cs-CZ" sz="2400" dirty="0" err="1" smtClean="0"/>
              <a:t>Date</a:t>
            </a:r>
            <a:r>
              <a:rPr lang="cs-CZ" sz="2400" dirty="0" smtClean="0"/>
              <a:t> </a:t>
            </a:r>
            <a:r>
              <a:rPr lang="cs-CZ" sz="2400" dirty="0" err="1" smtClean="0"/>
              <a:t>of</a:t>
            </a:r>
            <a:r>
              <a:rPr lang="cs-CZ" sz="2400" dirty="0" smtClean="0"/>
              <a:t> </a:t>
            </a:r>
            <a:r>
              <a:rPr lang="cs-CZ" sz="2400" dirty="0" err="1" smtClean="0"/>
              <a:t>Birth</a:t>
            </a:r>
            <a:r>
              <a:rPr lang="cs-CZ" sz="2400" dirty="0" smtClean="0"/>
              <a:t>: 14. 10.</a:t>
            </a:r>
          </a:p>
          <a:p>
            <a:r>
              <a:rPr lang="cs-CZ" sz="2400" dirty="0" err="1" smtClean="0"/>
              <a:t>Age</a:t>
            </a:r>
            <a:r>
              <a:rPr lang="cs-CZ" sz="2400" dirty="0" smtClean="0"/>
              <a:t>: 15</a:t>
            </a:r>
          </a:p>
          <a:p>
            <a:r>
              <a:rPr lang="cs-CZ" sz="2400" dirty="0" smtClean="0"/>
              <a:t>Live in: </a:t>
            </a:r>
            <a:r>
              <a:rPr lang="cs-CZ" sz="2400" dirty="0" err="1" smtClean="0"/>
              <a:t>Czech</a:t>
            </a:r>
            <a:r>
              <a:rPr lang="cs-CZ" sz="2400" dirty="0" smtClean="0"/>
              <a:t> </a:t>
            </a:r>
            <a:r>
              <a:rPr lang="cs-CZ" sz="2400" dirty="0" err="1" smtClean="0"/>
              <a:t>Republic</a:t>
            </a:r>
            <a:endParaRPr lang="cs-CZ" sz="2400" dirty="0" smtClean="0"/>
          </a:p>
          <a:p>
            <a:r>
              <a:rPr lang="cs-CZ" sz="2400" dirty="0" err="1" smtClean="0"/>
              <a:t>Parents</a:t>
            </a:r>
            <a:r>
              <a:rPr lang="cs-CZ" sz="2400" dirty="0" smtClean="0"/>
              <a:t>: </a:t>
            </a:r>
            <a:r>
              <a:rPr lang="cs-CZ" sz="2400" dirty="0" err="1" smtClean="0"/>
              <a:t>have</a:t>
            </a:r>
            <a:endParaRPr lang="cs-CZ" sz="2400" dirty="0" smtClean="0"/>
          </a:p>
          <a:p>
            <a:r>
              <a:rPr lang="cs-CZ" sz="2400" dirty="0" err="1" smtClean="0"/>
              <a:t>Sisters</a:t>
            </a:r>
            <a:r>
              <a:rPr lang="cs-CZ" sz="2400" dirty="0" smtClean="0"/>
              <a:t>: </a:t>
            </a:r>
            <a:r>
              <a:rPr lang="cs-CZ" sz="2400" dirty="0" err="1" smtClean="0"/>
              <a:t>have</a:t>
            </a:r>
            <a:endParaRPr lang="cs-CZ" sz="2400" dirty="0" smtClean="0"/>
          </a:p>
          <a:p>
            <a:r>
              <a:rPr lang="cs-CZ" sz="2400" dirty="0" err="1" smtClean="0"/>
              <a:t>Brothers</a:t>
            </a:r>
            <a:r>
              <a:rPr lang="cs-CZ" sz="2400" dirty="0" smtClean="0"/>
              <a:t>: </a:t>
            </a:r>
            <a:r>
              <a:rPr lang="cs-CZ" sz="2400" dirty="0" err="1" smtClean="0"/>
              <a:t>haven</a:t>
            </a:r>
            <a:r>
              <a:rPr lang="cs-CZ" sz="2400" dirty="0" smtClean="0"/>
              <a:t>‘t</a:t>
            </a:r>
          </a:p>
          <a:p>
            <a:r>
              <a:rPr lang="cs-CZ" sz="2400" dirty="0" err="1" smtClean="0"/>
              <a:t>Hobbies</a:t>
            </a:r>
            <a:r>
              <a:rPr lang="cs-CZ" sz="2400" dirty="0" smtClean="0"/>
              <a:t>: </a:t>
            </a:r>
            <a:r>
              <a:rPr lang="cs-CZ" sz="2400" dirty="0" err="1" smtClean="0"/>
              <a:t>Mountain</a:t>
            </a:r>
            <a:r>
              <a:rPr lang="cs-CZ" sz="2400" dirty="0" smtClean="0"/>
              <a:t> </a:t>
            </a:r>
            <a:r>
              <a:rPr lang="cs-CZ" sz="2400" dirty="0" err="1" smtClean="0"/>
              <a:t>Biking</a:t>
            </a:r>
            <a:r>
              <a:rPr lang="cs-CZ" sz="2400" dirty="0" smtClean="0"/>
              <a:t>, </a:t>
            </a:r>
            <a:r>
              <a:rPr lang="cs-CZ" sz="2400" dirty="0" err="1" smtClean="0"/>
              <a:t>Chess</a:t>
            </a:r>
            <a:r>
              <a:rPr lang="cs-CZ" sz="2400" dirty="0" smtClean="0"/>
              <a:t>, </a:t>
            </a:r>
            <a:r>
              <a:rPr lang="cs-CZ" sz="2400" dirty="0" err="1" smtClean="0"/>
              <a:t>Accordion</a:t>
            </a:r>
            <a:r>
              <a:rPr lang="cs-CZ" sz="2400" dirty="0" smtClean="0"/>
              <a:t> </a:t>
            </a:r>
            <a:r>
              <a:rPr lang="cs-CZ" sz="2400" dirty="0" err="1" smtClean="0"/>
              <a:t>and</a:t>
            </a:r>
            <a:r>
              <a:rPr lang="cs-CZ" sz="2400" dirty="0" smtClean="0"/>
              <a:t> </a:t>
            </a:r>
            <a:r>
              <a:rPr lang="cs-CZ" sz="2400" dirty="0" err="1" smtClean="0"/>
              <a:t>Watching</a:t>
            </a:r>
            <a:r>
              <a:rPr lang="cs-CZ" sz="2400" dirty="0" smtClean="0"/>
              <a:t> </a:t>
            </a:r>
            <a:r>
              <a:rPr lang="cs-CZ" sz="2400" dirty="0" err="1" smtClean="0"/>
              <a:t>Serials</a:t>
            </a:r>
            <a:endParaRPr lang="cs-CZ" sz="2400" dirty="0" smtClean="0"/>
          </a:p>
          <a:p>
            <a:r>
              <a:rPr lang="cs-CZ" sz="2400" dirty="0" err="1" smtClean="0"/>
              <a:t>Favourite</a:t>
            </a:r>
            <a:r>
              <a:rPr lang="cs-CZ" sz="2400" dirty="0" smtClean="0"/>
              <a:t> </a:t>
            </a:r>
            <a:r>
              <a:rPr lang="cs-CZ" sz="2400" dirty="0" err="1" smtClean="0"/>
              <a:t>collor</a:t>
            </a:r>
            <a:r>
              <a:rPr lang="cs-CZ" sz="2400" dirty="0" smtClean="0"/>
              <a:t>: Green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Ordinary</a:t>
            </a:r>
            <a:r>
              <a:rPr lang="cs-CZ" dirty="0" smtClean="0"/>
              <a:t> </a:t>
            </a:r>
            <a:r>
              <a:rPr lang="cs-CZ" dirty="0" err="1" smtClean="0"/>
              <a:t>Day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525963"/>
          </a:xfrm>
        </p:spPr>
        <p:txBody>
          <a:bodyPr>
            <a:normAutofit/>
          </a:bodyPr>
          <a:lstStyle/>
          <a:p>
            <a:r>
              <a:rPr lang="cs-CZ" sz="2800" dirty="0" smtClean="0"/>
              <a:t>6:15 – 6:30 – </a:t>
            </a:r>
            <a:r>
              <a:rPr lang="cs-CZ" sz="2800" dirty="0" err="1" smtClean="0"/>
              <a:t>Wake</a:t>
            </a:r>
            <a:r>
              <a:rPr lang="cs-CZ" sz="2800" dirty="0" smtClean="0"/>
              <a:t> </a:t>
            </a:r>
            <a:r>
              <a:rPr lang="cs-CZ" sz="2800" dirty="0" err="1" smtClean="0"/>
              <a:t>up</a:t>
            </a:r>
            <a:endParaRPr lang="cs-CZ" sz="2800" dirty="0" smtClean="0"/>
          </a:p>
          <a:p>
            <a:r>
              <a:rPr lang="cs-CZ" sz="2800" dirty="0" smtClean="0"/>
              <a:t>6:40 – Go to </a:t>
            </a:r>
            <a:r>
              <a:rPr lang="cs-CZ" sz="2800" dirty="0" err="1" smtClean="0"/>
              <a:t>the</a:t>
            </a:r>
            <a:r>
              <a:rPr lang="cs-CZ" sz="2800" dirty="0" smtClean="0"/>
              <a:t> bus</a:t>
            </a:r>
          </a:p>
          <a:p>
            <a:r>
              <a:rPr lang="cs-CZ" sz="2800" dirty="0" smtClean="0"/>
              <a:t>7:05 – Go to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school</a:t>
            </a:r>
            <a:r>
              <a:rPr lang="cs-CZ" sz="2800" dirty="0" smtClean="0"/>
              <a:t> </a:t>
            </a:r>
            <a:r>
              <a:rPr lang="cs-CZ" sz="2800" dirty="0" err="1" smtClean="0"/>
              <a:t>from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bus</a:t>
            </a:r>
          </a:p>
          <a:p>
            <a:r>
              <a:rPr lang="cs-CZ" sz="2800" dirty="0" smtClean="0"/>
              <a:t>7:10 – 7:59 – </a:t>
            </a:r>
            <a:r>
              <a:rPr lang="cs-CZ" sz="2800" dirty="0" err="1" smtClean="0"/>
              <a:t>Waiting</a:t>
            </a:r>
            <a:r>
              <a:rPr lang="cs-CZ" sz="2800" dirty="0" smtClean="0"/>
              <a:t> to a start </a:t>
            </a:r>
            <a:r>
              <a:rPr lang="cs-CZ" sz="2800" dirty="0" err="1" smtClean="0"/>
              <a:t>school</a:t>
            </a:r>
            <a:endParaRPr lang="cs-CZ" sz="2800" dirty="0" smtClean="0"/>
          </a:p>
          <a:p>
            <a:r>
              <a:rPr lang="cs-CZ" sz="2800" dirty="0" smtClean="0"/>
              <a:t>8:00 – 13:20 – </a:t>
            </a:r>
            <a:r>
              <a:rPr lang="cs-CZ" sz="2800" dirty="0" err="1" smtClean="0"/>
              <a:t>Be</a:t>
            </a:r>
            <a:r>
              <a:rPr lang="cs-CZ" sz="2800" dirty="0" smtClean="0"/>
              <a:t> in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school</a:t>
            </a:r>
            <a:endParaRPr lang="cs-CZ" sz="2800" dirty="0" smtClean="0"/>
          </a:p>
          <a:p>
            <a:r>
              <a:rPr lang="cs-CZ" sz="2800" dirty="0" smtClean="0"/>
              <a:t>13:30 – </a:t>
            </a:r>
            <a:r>
              <a:rPr lang="cs-CZ" sz="2800" dirty="0" err="1" smtClean="0"/>
              <a:t>Have</a:t>
            </a:r>
            <a:r>
              <a:rPr lang="cs-CZ" sz="2800" dirty="0" smtClean="0"/>
              <a:t> a lunch in </a:t>
            </a:r>
            <a:r>
              <a:rPr lang="cs-CZ" sz="2800" dirty="0" err="1" smtClean="0"/>
              <a:t>school</a:t>
            </a:r>
            <a:r>
              <a:rPr lang="cs-CZ" sz="2800" dirty="0" smtClean="0"/>
              <a:t> </a:t>
            </a:r>
            <a:r>
              <a:rPr lang="cs-CZ" sz="2800" dirty="0" err="1" smtClean="0"/>
              <a:t>canteen</a:t>
            </a:r>
            <a:endParaRPr lang="cs-CZ" sz="2800" dirty="0" smtClean="0"/>
          </a:p>
        </p:txBody>
      </p:sp>
      <p:pic>
        <p:nvPicPr>
          <p:cNvPr id="4" name="Obrázek 3" descr="autobu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3946" y="1052736"/>
            <a:ext cx="2490502" cy="1656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Obrázek 4" descr="100_858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9592" y="4869160"/>
            <a:ext cx="3023828" cy="20158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Obrázek 5" descr="jídeln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50297" y="4941168"/>
            <a:ext cx="2555776" cy="19168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3"/>
            <a:ext cx="8229600" cy="5040559"/>
          </a:xfrm>
        </p:spPr>
        <p:txBody>
          <a:bodyPr/>
          <a:lstStyle/>
          <a:p>
            <a:r>
              <a:rPr lang="cs-CZ" sz="2800" dirty="0" smtClean="0"/>
              <a:t>14:40 – Go </a:t>
            </a:r>
            <a:r>
              <a:rPr lang="cs-CZ" sz="2800" dirty="0" err="1" smtClean="0"/>
              <a:t>home</a:t>
            </a:r>
            <a:r>
              <a:rPr lang="cs-CZ" sz="2800" dirty="0" smtClean="0"/>
              <a:t> by bus</a:t>
            </a:r>
          </a:p>
          <a:p>
            <a:r>
              <a:rPr lang="cs-CZ" sz="2800" dirty="0" smtClean="0"/>
              <a:t>15:30</a:t>
            </a:r>
          </a:p>
          <a:p>
            <a:pPr lvl="1"/>
            <a:r>
              <a:rPr lang="cs-CZ" dirty="0" smtClean="0"/>
              <a:t>Nice </a:t>
            </a:r>
            <a:r>
              <a:rPr lang="cs-CZ" dirty="0" err="1" smtClean="0"/>
              <a:t>weather</a:t>
            </a:r>
            <a:r>
              <a:rPr lang="cs-CZ" dirty="0" smtClean="0"/>
              <a:t>:</a:t>
            </a:r>
          </a:p>
          <a:p>
            <a:pPr lvl="2"/>
            <a:r>
              <a:rPr lang="cs-CZ" dirty="0" err="1"/>
              <a:t>R</a:t>
            </a:r>
            <a:r>
              <a:rPr lang="cs-CZ" dirty="0" err="1" smtClean="0"/>
              <a:t>ide</a:t>
            </a:r>
            <a:r>
              <a:rPr lang="cs-CZ" dirty="0" smtClean="0"/>
              <a:t> by </a:t>
            </a:r>
            <a:r>
              <a:rPr lang="cs-CZ" dirty="0" err="1" smtClean="0"/>
              <a:t>bike</a:t>
            </a:r>
            <a:r>
              <a:rPr lang="cs-CZ" dirty="0" smtClean="0"/>
              <a:t> to </a:t>
            </a:r>
            <a:r>
              <a:rPr lang="cs-CZ" dirty="0" err="1" smtClean="0"/>
              <a:t>the</a:t>
            </a:r>
            <a:r>
              <a:rPr lang="cs-CZ" dirty="0" smtClean="0"/>
              <a:t> </a:t>
            </a:r>
            <a:r>
              <a:rPr lang="cs-CZ" dirty="0" err="1" smtClean="0"/>
              <a:t>neighbourhood</a:t>
            </a:r>
            <a:endParaRPr lang="cs-CZ" dirty="0" smtClean="0"/>
          </a:p>
          <a:p>
            <a:pPr lvl="1"/>
            <a:r>
              <a:rPr lang="cs-CZ" dirty="0" err="1" smtClean="0"/>
              <a:t>Bad</a:t>
            </a:r>
            <a:r>
              <a:rPr lang="cs-CZ" dirty="0" smtClean="0"/>
              <a:t> </a:t>
            </a:r>
            <a:r>
              <a:rPr lang="cs-CZ" dirty="0" err="1" smtClean="0"/>
              <a:t>weather</a:t>
            </a:r>
            <a:r>
              <a:rPr lang="cs-CZ" dirty="0" smtClean="0"/>
              <a:t>:</a:t>
            </a:r>
          </a:p>
          <a:p>
            <a:pPr lvl="2"/>
            <a:r>
              <a:rPr lang="cs-CZ" dirty="0" err="1" smtClean="0"/>
              <a:t>Be</a:t>
            </a:r>
            <a:r>
              <a:rPr lang="cs-CZ" dirty="0" smtClean="0"/>
              <a:t> on </a:t>
            </a:r>
            <a:r>
              <a:rPr lang="cs-CZ" dirty="0" err="1" smtClean="0"/>
              <a:t>computer</a:t>
            </a:r>
            <a:r>
              <a:rPr lang="cs-CZ" dirty="0" smtClean="0"/>
              <a:t> </a:t>
            </a:r>
          </a:p>
          <a:p>
            <a:r>
              <a:rPr lang="cs-CZ" sz="2800" dirty="0" smtClean="0"/>
              <a:t>17:30 – Play </a:t>
            </a:r>
            <a:r>
              <a:rPr lang="cs-CZ" sz="2800" dirty="0" err="1" smtClean="0"/>
              <a:t>accordion</a:t>
            </a:r>
            <a:endParaRPr lang="cs-CZ" sz="2800" dirty="0" smtClean="0"/>
          </a:p>
          <a:p>
            <a:r>
              <a:rPr lang="cs-CZ" sz="2800" dirty="0" smtClean="0"/>
              <a:t>18:00 – </a:t>
            </a:r>
            <a:r>
              <a:rPr lang="cs-CZ" sz="2800" dirty="0" err="1" smtClean="0"/>
              <a:t>Be</a:t>
            </a:r>
            <a:r>
              <a:rPr lang="cs-CZ" sz="2800" dirty="0" smtClean="0"/>
              <a:t> on </a:t>
            </a:r>
            <a:r>
              <a:rPr lang="cs-CZ" sz="2800" dirty="0" err="1" smtClean="0"/>
              <a:t>computer</a:t>
            </a:r>
            <a:endParaRPr lang="cs-CZ" sz="2800" dirty="0" smtClean="0"/>
          </a:p>
          <a:p>
            <a:r>
              <a:rPr lang="cs-CZ" sz="2800" dirty="0" smtClean="0"/>
              <a:t>19:30 – </a:t>
            </a:r>
            <a:r>
              <a:rPr lang="cs-CZ" sz="2800" dirty="0" err="1" smtClean="0"/>
              <a:t>Have</a:t>
            </a:r>
            <a:r>
              <a:rPr lang="cs-CZ" sz="2800" dirty="0" smtClean="0"/>
              <a:t> a </a:t>
            </a:r>
            <a:r>
              <a:rPr lang="cs-CZ" sz="2800" dirty="0" err="1" smtClean="0"/>
              <a:t>dinner</a:t>
            </a:r>
            <a:endParaRPr lang="cs-CZ" sz="2800" dirty="0" smtClean="0"/>
          </a:p>
          <a:p>
            <a:r>
              <a:rPr lang="cs-CZ" sz="2800" dirty="0" smtClean="0"/>
              <a:t>22:15 – Go to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Bed</a:t>
            </a:r>
            <a:endParaRPr lang="cs-CZ" sz="2800" dirty="0" smtClean="0"/>
          </a:p>
        </p:txBody>
      </p:sp>
      <p:pic>
        <p:nvPicPr>
          <p:cNvPr id="4" name="Obrázek 3" descr="autobu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6056" y="692696"/>
            <a:ext cx="2490502" cy="1656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Obrázek 4" descr="Snímek 0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28184" y="2348880"/>
            <a:ext cx="2699792" cy="17998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3789040"/>
            <a:ext cx="2119164" cy="1412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12500"/>
          </a:effectLst>
        </p:spPr>
      </p:pic>
      <p:pic>
        <p:nvPicPr>
          <p:cNvPr id="7" name="Obrázek 6" descr="postel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04248" y="4019550"/>
            <a:ext cx="1905000" cy="28384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ovéPole 7"/>
          <p:cNvSpPr txBox="1"/>
          <p:nvPr/>
        </p:nvSpPr>
        <p:spPr>
          <a:xfrm>
            <a:off x="0" y="6488668"/>
            <a:ext cx="2438040" cy="369332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err="1" smtClean="0"/>
              <a:t>Neighbourhood</a:t>
            </a:r>
            <a:r>
              <a:rPr lang="cs-CZ" dirty="0" smtClean="0"/>
              <a:t> - okolí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Way</a:t>
            </a:r>
            <a:r>
              <a:rPr lang="cs-CZ" dirty="0" smtClean="0"/>
              <a:t> to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school</a:t>
            </a:r>
            <a:endParaRPr lang="cs-CZ" dirty="0"/>
          </a:p>
        </p:txBody>
      </p:sp>
      <p:pic>
        <p:nvPicPr>
          <p:cNvPr id="4" name="Zástupný symbol pro obsah 3" descr="cesta do školy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1196752"/>
            <a:ext cx="6777531" cy="556203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Food</a:t>
            </a:r>
            <a:endParaRPr lang="cs-CZ" dirty="0"/>
          </a:p>
        </p:txBody>
      </p:sp>
      <p:pic>
        <p:nvPicPr>
          <p:cNvPr id="4" name="Zástupný symbol pro obsah 3" descr="pizz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6033" y="1043930"/>
            <a:ext cx="4268697" cy="31771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Obrázek 4" descr="col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96136" y="4293096"/>
            <a:ext cx="3275856" cy="23176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Obrázek 5" descr="beb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64088" y="764704"/>
            <a:ext cx="3571465" cy="34571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Obrázek 6" descr="banana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31808" y="4005064"/>
            <a:ext cx="3614176" cy="28315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Obrázek 7" descr="chocolat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75856" y="4005064"/>
            <a:ext cx="2819003" cy="28190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brokolic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188640"/>
            <a:ext cx="3168352" cy="3168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Obrázek 4" descr="kapr obecn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620688"/>
            <a:ext cx="4433701" cy="26857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Obrázek 5" descr="houb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19" y="3284984"/>
            <a:ext cx="4451987" cy="33389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Obrázek 6" descr="_vyr_11lilek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60032" y="3487846"/>
            <a:ext cx="3779032" cy="33701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Hobbies</a:t>
            </a:r>
            <a:endParaRPr lang="cs-CZ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389112"/>
            <a:ext cx="3672408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1388773"/>
            <a:ext cx="3744416" cy="24962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Obrázek 5" descr="Snímek 00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11760" y="3882008"/>
            <a:ext cx="4463988" cy="29759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Accordion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/>
              <a:t>1822 - </a:t>
            </a:r>
            <a:r>
              <a:rPr lang="cs-CZ" sz="2800" dirty="0" err="1" smtClean="0"/>
              <a:t>First</a:t>
            </a:r>
            <a:r>
              <a:rPr lang="cs-CZ" sz="2800" dirty="0" smtClean="0"/>
              <a:t> </a:t>
            </a:r>
            <a:r>
              <a:rPr lang="cs-CZ" sz="2800" dirty="0" err="1" smtClean="0"/>
              <a:t>accordion</a:t>
            </a:r>
            <a:r>
              <a:rPr lang="cs-CZ" sz="2800" dirty="0" smtClean="0"/>
              <a:t> by Friedrich </a:t>
            </a:r>
            <a:r>
              <a:rPr lang="cs-CZ" sz="2800" dirty="0" err="1" smtClean="0"/>
              <a:t>Buschmann</a:t>
            </a:r>
            <a:endParaRPr lang="cs-CZ" sz="2800" dirty="0" smtClean="0"/>
          </a:p>
          <a:p>
            <a:r>
              <a:rPr lang="cs-CZ" sz="2800" dirty="0" err="1"/>
              <a:t>Keyboard</a:t>
            </a:r>
            <a:r>
              <a:rPr lang="cs-CZ" sz="2800" dirty="0"/>
              <a:t> </a:t>
            </a:r>
            <a:r>
              <a:rPr lang="cs-CZ" sz="2800" dirty="0" err="1" smtClean="0"/>
              <a:t>Accordion</a:t>
            </a:r>
            <a:r>
              <a:rPr lang="cs-CZ" sz="2800" dirty="0" smtClean="0"/>
              <a:t> </a:t>
            </a:r>
            <a:r>
              <a:rPr lang="cs-CZ" sz="2800" dirty="0" err="1" smtClean="0"/>
              <a:t>or</a:t>
            </a:r>
            <a:r>
              <a:rPr lang="cs-CZ" sz="2800" dirty="0" smtClean="0"/>
              <a:t> </a:t>
            </a:r>
            <a:r>
              <a:rPr lang="cs-CZ" sz="2800" dirty="0" err="1"/>
              <a:t>Button</a:t>
            </a:r>
            <a:r>
              <a:rPr lang="cs-CZ" sz="2800" dirty="0"/>
              <a:t> </a:t>
            </a:r>
            <a:r>
              <a:rPr lang="cs-CZ" sz="2800" dirty="0" err="1"/>
              <a:t>Accordion</a:t>
            </a:r>
            <a:endParaRPr lang="cs-CZ" sz="2800" dirty="0" smtClean="0"/>
          </a:p>
        </p:txBody>
      </p:sp>
      <p:pic>
        <p:nvPicPr>
          <p:cNvPr id="6" name="Obrázek 5" descr="akordeon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8024" y="3573016"/>
            <a:ext cx="3810000" cy="287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Obrázek 7" descr="akordeo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3327400"/>
            <a:ext cx="3810000" cy="353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Mountain</a:t>
            </a:r>
            <a:r>
              <a:rPr lang="cs-CZ" dirty="0" smtClean="0"/>
              <a:t> </a:t>
            </a:r>
            <a:r>
              <a:rPr lang="cs-CZ" dirty="0" err="1" smtClean="0"/>
              <a:t>Biking</a:t>
            </a:r>
            <a:r>
              <a:rPr lang="cs-CZ" dirty="0" smtClean="0"/>
              <a:t> (MTB)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/>
              <a:t>1896 </a:t>
            </a:r>
            <a:r>
              <a:rPr lang="cs-CZ" sz="2800" dirty="0" err="1" smtClean="0"/>
              <a:t>first</a:t>
            </a:r>
            <a:r>
              <a:rPr lang="cs-CZ" sz="2800" dirty="0" smtClean="0"/>
              <a:t> </a:t>
            </a:r>
            <a:r>
              <a:rPr lang="cs-CZ" sz="2800" dirty="0" err="1" smtClean="0"/>
              <a:t>bike</a:t>
            </a:r>
            <a:r>
              <a:rPr lang="cs-CZ" sz="2800" dirty="0" smtClean="0"/>
              <a:t> </a:t>
            </a:r>
            <a:r>
              <a:rPr lang="cs-CZ" sz="2800" dirty="0" err="1" smtClean="0"/>
              <a:t>adapted</a:t>
            </a:r>
            <a:r>
              <a:rPr lang="cs-CZ" sz="2800" dirty="0" smtClean="0"/>
              <a:t> to </a:t>
            </a:r>
            <a:r>
              <a:rPr lang="cs-CZ" sz="2800" dirty="0" err="1" smtClean="0"/>
              <a:t>terrain</a:t>
            </a:r>
            <a:endParaRPr lang="cs-CZ" sz="2800" dirty="0" smtClean="0"/>
          </a:p>
          <a:p>
            <a:r>
              <a:rPr lang="cs-CZ" sz="2800" dirty="0" smtClean="0"/>
              <a:t>In 70. </a:t>
            </a:r>
            <a:r>
              <a:rPr lang="cs-CZ" sz="2800" dirty="0" err="1" smtClean="0"/>
              <a:t>and</a:t>
            </a:r>
            <a:r>
              <a:rPr lang="cs-CZ" sz="2800" dirty="0" smtClean="0"/>
              <a:t> 80. </a:t>
            </a:r>
            <a:r>
              <a:rPr lang="cs-CZ" sz="2800" dirty="0" err="1" smtClean="0"/>
              <a:t>years</a:t>
            </a:r>
            <a:r>
              <a:rPr lang="cs-CZ" sz="2800" dirty="0" smtClean="0"/>
              <a:t> last </a:t>
            </a:r>
            <a:r>
              <a:rPr lang="cs-CZ" sz="2800" dirty="0" err="1" smtClean="0"/>
              <a:t>century</a:t>
            </a:r>
            <a:r>
              <a:rPr lang="en-US" sz="2800" dirty="0"/>
              <a:t> </a:t>
            </a:r>
            <a:r>
              <a:rPr lang="en-US" sz="2800" dirty="0" smtClean="0"/>
              <a:t>started</a:t>
            </a:r>
            <a:r>
              <a:rPr lang="cs-CZ" sz="2800" dirty="0" smtClean="0"/>
              <a:t> </a:t>
            </a:r>
            <a:r>
              <a:rPr lang="en-US" sz="2800" dirty="0" smtClean="0"/>
              <a:t>Gary</a:t>
            </a:r>
            <a:r>
              <a:rPr lang="en-US" sz="2800" dirty="0"/>
              <a:t> </a:t>
            </a:r>
            <a:r>
              <a:rPr lang="en-US" sz="2800" dirty="0" smtClean="0"/>
              <a:t>Fisher</a:t>
            </a:r>
            <a:r>
              <a:rPr lang="en-US" sz="2800" dirty="0"/>
              <a:t> with the first serial production</a:t>
            </a:r>
            <a:endParaRPr lang="cs-CZ" sz="2800" dirty="0" smtClean="0"/>
          </a:p>
        </p:txBody>
      </p:sp>
      <p:pic>
        <p:nvPicPr>
          <p:cNvPr id="4" name="Obrázek 3" descr="bik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284984"/>
            <a:ext cx="4183665" cy="3456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Obrázek 5" descr="bike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58816" y="3429000"/>
            <a:ext cx="4449688" cy="28583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Serials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Scrubs</a:t>
            </a:r>
            <a:endParaRPr lang="cs-CZ" dirty="0" smtClean="0"/>
          </a:p>
          <a:p>
            <a:r>
              <a:rPr lang="cs-CZ" dirty="0" err="1" smtClean="0"/>
              <a:t>How</a:t>
            </a:r>
            <a:r>
              <a:rPr lang="cs-CZ" dirty="0" smtClean="0"/>
              <a:t> I met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mother</a:t>
            </a:r>
            <a:endParaRPr lang="cs-CZ" dirty="0" smtClean="0"/>
          </a:p>
          <a:p>
            <a:r>
              <a:rPr lang="cs-CZ" dirty="0" err="1" smtClean="0"/>
              <a:t>Big</a:t>
            </a:r>
            <a:r>
              <a:rPr lang="cs-CZ" dirty="0" smtClean="0"/>
              <a:t> </a:t>
            </a:r>
            <a:r>
              <a:rPr lang="cs-CZ" dirty="0" err="1" smtClean="0"/>
              <a:t>bang</a:t>
            </a:r>
            <a:r>
              <a:rPr lang="cs-CZ" dirty="0" smtClean="0"/>
              <a:t> </a:t>
            </a:r>
            <a:r>
              <a:rPr lang="cs-CZ" dirty="0" err="1" smtClean="0"/>
              <a:t>theory</a:t>
            </a:r>
            <a:endParaRPr lang="cs-CZ" dirty="0" smtClean="0"/>
          </a:p>
          <a:p>
            <a:r>
              <a:rPr lang="cs-CZ" dirty="0" err="1" smtClean="0"/>
              <a:t>Naruto</a:t>
            </a:r>
            <a:endParaRPr lang="cs-CZ" dirty="0"/>
          </a:p>
        </p:txBody>
      </p:sp>
      <p:pic>
        <p:nvPicPr>
          <p:cNvPr id="4" name="Obrázek 3" descr="himy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5157192"/>
            <a:ext cx="4851176" cy="1568699"/>
          </a:xfrm>
          <a:prstGeom prst="rect">
            <a:avLst/>
          </a:prstGeom>
        </p:spPr>
      </p:pic>
      <p:pic>
        <p:nvPicPr>
          <p:cNvPr id="5" name="Obrázek 4" descr="bg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39952" y="3140968"/>
            <a:ext cx="4977762" cy="1608200"/>
          </a:xfrm>
          <a:prstGeom prst="rect">
            <a:avLst/>
          </a:prstGeom>
        </p:spPr>
      </p:pic>
      <p:pic>
        <p:nvPicPr>
          <p:cNvPr id="6" name="Obrázek 5" descr="scrub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7504" y="4149080"/>
            <a:ext cx="4095455" cy="2520280"/>
          </a:xfrm>
          <a:prstGeom prst="rect">
            <a:avLst/>
          </a:prstGeom>
        </p:spPr>
      </p:pic>
      <p:pic>
        <p:nvPicPr>
          <p:cNvPr id="7" name="Obrázek 6" descr="naruto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652120" y="476672"/>
            <a:ext cx="3360373" cy="25202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Films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How</a:t>
            </a:r>
            <a:r>
              <a:rPr lang="cs-CZ" dirty="0" smtClean="0"/>
              <a:t> to </a:t>
            </a:r>
            <a:r>
              <a:rPr lang="cs-CZ" dirty="0" err="1" smtClean="0"/>
              <a:t>train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dragon</a:t>
            </a:r>
          </a:p>
          <a:p>
            <a:r>
              <a:rPr lang="cs-CZ" dirty="0" err="1" smtClean="0"/>
              <a:t>The</a:t>
            </a:r>
            <a:r>
              <a:rPr lang="cs-CZ" dirty="0" smtClean="0"/>
              <a:t> lord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rings</a:t>
            </a:r>
            <a:r>
              <a:rPr lang="cs-CZ" dirty="0" smtClean="0"/>
              <a:t> 1-3</a:t>
            </a:r>
          </a:p>
          <a:p>
            <a:endParaRPr lang="cs-CZ" dirty="0"/>
          </a:p>
        </p:txBody>
      </p:sp>
      <p:pic>
        <p:nvPicPr>
          <p:cNvPr id="4" name="Obrázek 3" descr="How to Train Your Dragon - 4 Wallpap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7984" y="3085187"/>
            <a:ext cx="4716016" cy="3772813"/>
          </a:xfrm>
          <a:prstGeom prst="rect">
            <a:avLst/>
          </a:prstGeom>
        </p:spPr>
      </p:pic>
      <p:pic>
        <p:nvPicPr>
          <p:cNvPr id="5" name="Obrázek 4" descr="The-Lord-Of-The-Rings-Trilog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032409"/>
            <a:ext cx="4427984" cy="382559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332656"/>
            <a:ext cx="7696200" cy="1066800"/>
          </a:xfrm>
        </p:spPr>
        <p:txBody>
          <a:bodyPr/>
          <a:lstStyle/>
          <a:p>
            <a:r>
              <a:rPr lang="cs-CZ" dirty="0" err="1" smtClean="0"/>
              <a:t>Family</a:t>
            </a:r>
            <a:endParaRPr lang="cs-CZ" dirty="0"/>
          </a:p>
        </p:txBody>
      </p:sp>
      <p:pic>
        <p:nvPicPr>
          <p:cNvPr id="1028" name="Picture 4" descr="E:\foto\100_26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3212976"/>
            <a:ext cx="4962922" cy="33086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9" name="Picture 5" descr="E:\foto\Kuba tábor 2009\100_616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2276872"/>
            <a:ext cx="2147071" cy="4335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C:\Documents and Settings\Kuba\Plocha\28447_1284968050048_1405538310_30659117_5577927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1196752"/>
            <a:ext cx="2592288" cy="38884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Zástupný symbol pro obsah 5" descr="8723_1133588385651_1405538310_30340801_5328542_n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251520" y="1052736"/>
            <a:ext cx="2520280" cy="37804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ovéPole 6"/>
          <p:cNvSpPr txBox="1"/>
          <p:nvPr/>
        </p:nvSpPr>
        <p:spPr>
          <a:xfrm>
            <a:off x="0" y="6488668"/>
            <a:ext cx="2318712" cy="369332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err="1" smtClean="0"/>
              <a:t>Supervisory</a:t>
            </a:r>
            <a:r>
              <a:rPr lang="cs-CZ" dirty="0" smtClean="0"/>
              <a:t> - dozorčí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allAtOnce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Friends</a:t>
            </a:r>
            <a:endParaRPr lang="cs-CZ" dirty="0"/>
          </a:p>
        </p:txBody>
      </p:sp>
      <p:pic>
        <p:nvPicPr>
          <p:cNvPr id="8" name="Zástupný symbol pro obsah 7" descr="11231_102003803160114_100000514855012_53648_4827575_n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148064" y="1700808"/>
            <a:ext cx="3563540" cy="47513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5" name="Picture 3" descr="C:\Documents and Settings\Kuba\Plocha\60324_153670844653717_100000324067644_369583_7865879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3429000"/>
            <a:ext cx="4320480" cy="3240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4" name="Picture 2" descr="C:\Documents and Settings\Kuba\Plocha\38988_1538789199859_1538764429_31375167_6561605_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1256758"/>
            <a:ext cx="4320480" cy="28923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Pets</a:t>
            </a:r>
            <a:endParaRPr lang="cs-CZ" dirty="0"/>
          </a:p>
        </p:txBody>
      </p:sp>
      <p:pic>
        <p:nvPicPr>
          <p:cNvPr id="8" name="Zástupný symbol pro obsah 7" descr="74060_1468649481969_1405538310_31049619_1771581_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1268760"/>
            <a:ext cx="3816424" cy="25442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4" name="Picture 6" descr="E:\foto\100_05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37359" y="980728"/>
            <a:ext cx="4006641" cy="28621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 descr="E:\foto\něco\P523005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3699002"/>
            <a:ext cx="4248762" cy="31863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ovéPole 5"/>
          <p:cNvSpPr txBox="1"/>
          <p:nvPr/>
        </p:nvSpPr>
        <p:spPr>
          <a:xfrm>
            <a:off x="6802846" y="6488668"/>
            <a:ext cx="2341154" cy="369332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err="1" smtClean="0"/>
              <a:t>Dachshund</a:t>
            </a:r>
            <a:r>
              <a:rPr lang="cs-CZ" dirty="0" smtClean="0"/>
              <a:t> - jezevčík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Sources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2000" dirty="0" smtClean="0">
                <a:hlinkClick r:id="rId2"/>
              </a:rPr>
              <a:t>http://cs.wikipedia.org/wiki/Akordeon</a:t>
            </a:r>
            <a:endParaRPr lang="cs-CZ" sz="2000" dirty="0" smtClean="0"/>
          </a:p>
          <a:p>
            <a:r>
              <a:rPr lang="cs-CZ" sz="2000" dirty="0" smtClean="0">
                <a:hlinkClick r:id="rId3"/>
              </a:rPr>
              <a:t>http://cs.wikipedia.org/wiki/Horsk%C3%A9_kolo</a:t>
            </a:r>
            <a:endParaRPr lang="cs-CZ" sz="2000" dirty="0" smtClean="0"/>
          </a:p>
          <a:p>
            <a:r>
              <a:rPr lang="cs-CZ" sz="2000" dirty="0" smtClean="0">
                <a:hlinkClick r:id="rId4"/>
              </a:rPr>
              <a:t>http://www.</a:t>
            </a:r>
            <a:r>
              <a:rPr lang="cs-CZ" sz="2000" dirty="0" err="1" smtClean="0">
                <a:hlinkClick r:id="rId4"/>
              </a:rPr>
              <a:t>akordeoncentrum.cz</a:t>
            </a:r>
            <a:r>
              <a:rPr lang="cs-CZ" sz="2000" dirty="0" smtClean="0">
                <a:hlinkClick r:id="rId4"/>
              </a:rPr>
              <a:t>/</a:t>
            </a:r>
            <a:r>
              <a:rPr lang="cs-CZ" sz="2000" dirty="0" err="1" smtClean="0">
                <a:hlinkClick r:id="rId4"/>
              </a:rPr>
              <a:t>roland</a:t>
            </a:r>
            <a:r>
              <a:rPr lang="cs-CZ" sz="2000" dirty="0" smtClean="0">
                <a:hlinkClick r:id="rId4"/>
              </a:rPr>
              <a:t>/rolandfr5_7.htm</a:t>
            </a:r>
            <a:endParaRPr lang="cs-CZ" sz="2000" dirty="0" smtClean="0"/>
          </a:p>
          <a:p>
            <a:r>
              <a:rPr lang="cs-CZ" sz="2000" dirty="0" smtClean="0">
                <a:hlinkClick r:id="rId5"/>
              </a:rPr>
              <a:t>http://www.</a:t>
            </a:r>
            <a:r>
              <a:rPr lang="cs-CZ" sz="2000" dirty="0" err="1" smtClean="0">
                <a:hlinkClick r:id="rId5"/>
              </a:rPr>
              <a:t>singletracks.com</a:t>
            </a:r>
            <a:r>
              <a:rPr lang="cs-CZ" sz="2000" dirty="0" smtClean="0">
                <a:hlinkClick r:id="rId5"/>
              </a:rPr>
              <a:t>/blog/</a:t>
            </a:r>
            <a:r>
              <a:rPr lang="cs-CZ" sz="2000" dirty="0" err="1" smtClean="0">
                <a:hlinkClick r:id="rId5"/>
              </a:rPr>
              <a:t>mtb</a:t>
            </a:r>
            <a:r>
              <a:rPr lang="cs-CZ" sz="2000" dirty="0" smtClean="0">
                <a:hlinkClick r:id="rId5"/>
              </a:rPr>
              <a:t>-</a:t>
            </a:r>
            <a:r>
              <a:rPr lang="cs-CZ" sz="2000" dirty="0" err="1" smtClean="0">
                <a:hlinkClick r:id="rId5"/>
              </a:rPr>
              <a:t>events</a:t>
            </a:r>
            <a:r>
              <a:rPr lang="cs-CZ" sz="2000" dirty="0" smtClean="0">
                <a:hlinkClick r:id="rId5"/>
              </a:rPr>
              <a:t>/</a:t>
            </a:r>
            <a:r>
              <a:rPr lang="cs-CZ" sz="2000" dirty="0" err="1" smtClean="0">
                <a:hlinkClick r:id="rId5"/>
              </a:rPr>
              <a:t>prof</a:t>
            </a:r>
            <a:r>
              <a:rPr lang="cs-CZ" sz="2000" dirty="0" smtClean="0">
                <a:hlinkClick r:id="rId5"/>
              </a:rPr>
              <a:t>-</a:t>
            </a:r>
            <a:r>
              <a:rPr lang="cs-CZ" sz="2000" dirty="0" err="1" smtClean="0">
                <a:hlinkClick r:id="rId5"/>
              </a:rPr>
              <a:t>jf</a:t>
            </a:r>
            <a:r>
              <a:rPr lang="cs-CZ" sz="2000" dirty="0" smtClean="0">
                <a:hlinkClick r:id="rId5"/>
              </a:rPr>
              <a:t>-</a:t>
            </a:r>
            <a:r>
              <a:rPr lang="cs-CZ" sz="2000" dirty="0" err="1" smtClean="0">
                <a:hlinkClick r:id="rId5"/>
              </a:rPr>
              <a:t>scott</a:t>
            </a:r>
            <a:r>
              <a:rPr lang="cs-CZ" sz="2000" dirty="0" smtClean="0">
                <a:hlinkClick r:id="rId5"/>
              </a:rPr>
              <a:t>-to-</a:t>
            </a:r>
            <a:r>
              <a:rPr lang="cs-CZ" sz="2000" dirty="0" err="1" smtClean="0">
                <a:hlinkClick r:id="rId5"/>
              </a:rPr>
              <a:t>be</a:t>
            </a:r>
            <a:r>
              <a:rPr lang="cs-CZ" sz="2000" dirty="0" smtClean="0">
                <a:hlinkClick r:id="rId5"/>
              </a:rPr>
              <a:t>-</a:t>
            </a:r>
            <a:r>
              <a:rPr lang="cs-CZ" sz="2000" dirty="0" err="1" smtClean="0">
                <a:hlinkClick r:id="rId5"/>
              </a:rPr>
              <a:t>inducted</a:t>
            </a:r>
            <a:r>
              <a:rPr lang="cs-CZ" sz="2000" dirty="0" smtClean="0">
                <a:hlinkClick r:id="rId5"/>
              </a:rPr>
              <a:t>-</a:t>
            </a:r>
            <a:r>
              <a:rPr lang="cs-CZ" sz="2000" dirty="0" err="1" smtClean="0">
                <a:hlinkClick r:id="rId5"/>
              </a:rPr>
              <a:t>into</a:t>
            </a:r>
            <a:r>
              <a:rPr lang="cs-CZ" sz="2000" dirty="0" smtClean="0">
                <a:hlinkClick r:id="rId5"/>
              </a:rPr>
              <a:t>-</a:t>
            </a:r>
            <a:r>
              <a:rPr lang="cs-CZ" sz="2000" dirty="0" err="1" smtClean="0">
                <a:hlinkClick r:id="rId5"/>
              </a:rPr>
              <a:t>mtb</a:t>
            </a:r>
            <a:r>
              <a:rPr lang="cs-CZ" sz="2000" dirty="0" smtClean="0">
                <a:hlinkClick r:id="rId5"/>
              </a:rPr>
              <a:t>-</a:t>
            </a:r>
            <a:r>
              <a:rPr lang="cs-CZ" sz="2000" dirty="0" err="1" smtClean="0">
                <a:hlinkClick r:id="rId5"/>
              </a:rPr>
              <a:t>hall</a:t>
            </a:r>
            <a:r>
              <a:rPr lang="cs-CZ" sz="2000" dirty="0" smtClean="0">
                <a:hlinkClick r:id="rId5"/>
              </a:rPr>
              <a:t>-</a:t>
            </a:r>
            <a:r>
              <a:rPr lang="cs-CZ" sz="2000" dirty="0" err="1" smtClean="0">
                <a:hlinkClick r:id="rId5"/>
              </a:rPr>
              <a:t>of</a:t>
            </a:r>
            <a:r>
              <a:rPr lang="cs-CZ" sz="2000" dirty="0" smtClean="0">
                <a:hlinkClick r:id="rId5"/>
              </a:rPr>
              <a:t>-</a:t>
            </a:r>
            <a:r>
              <a:rPr lang="cs-CZ" sz="2000" dirty="0" err="1" smtClean="0">
                <a:hlinkClick r:id="rId5"/>
              </a:rPr>
              <a:t>fame</a:t>
            </a:r>
            <a:r>
              <a:rPr lang="cs-CZ" sz="2000" dirty="0" smtClean="0">
                <a:hlinkClick r:id="rId5"/>
              </a:rPr>
              <a:t>-</a:t>
            </a:r>
            <a:r>
              <a:rPr lang="cs-CZ" sz="2000" dirty="0" err="1" smtClean="0">
                <a:hlinkClick r:id="rId5"/>
              </a:rPr>
              <a:t>this</a:t>
            </a:r>
            <a:r>
              <a:rPr lang="cs-CZ" sz="2000" dirty="0" smtClean="0">
                <a:hlinkClick r:id="rId5"/>
              </a:rPr>
              <a:t>-</a:t>
            </a:r>
            <a:r>
              <a:rPr lang="cs-CZ" sz="2000" dirty="0" err="1" smtClean="0">
                <a:hlinkClick r:id="rId5"/>
              </a:rPr>
              <a:t>month</a:t>
            </a:r>
            <a:r>
              <a:rPr lang="cs-CZ" sz="2000" dirty="0" smtClean="0">
                <a:hlinkClick r:id="rId5"/>
              </a:rPr>
              <a:t>/</a:t>
            </a:r>
            <a:endParaRPr lang="cs-CZ" sz="2000" dirty="0" smtClean="0"/>
          </a:p>
          <a:p>
            <a:r>
              <a:rPr lang="cs-CZ" sz="2000" dirty="0" smtClean="0">
                <a:hlinkClick r:id="rId6"/>
              </a:rPr>
              <a:t>http://bicycling.com/blogs/toolbox/tag/carbon-mountain-bike-reviews/</a:t>
            </a:r>
            <a:endParaRPr lang="cs-CZ" sz="2000" dirty="0" smtClean="0"/>
          </a:p>
          <a:p>
            <a:r>
              <a:rPr lang="cs-CZ" sz="2000" dirty="0" smtClean="0">
                <a:hlinkClick r:id="rId7"/>
              </a:rPr>
              <a:t>http://pizzacb.webnode.cz/jidelni-listek/pizza/</a:t>
            </a:r>
            <a:endParaRPr lang="cs-CZ" sz="2000" dirty="0" smtClean="0"/>
          </a:p>
          <a:p>
            <a:r>
              <a:rPr lang="cs-CZ" sz="2000" dirty="0" smtClean="0">
                <a:hlinkClick r:id="rId8"/>
              </a:rPr>
              <a:t>http://zena-in.</a:t>
            </a:r>
            <a:r>
              <a:rPr lang="cs-CZ" sz="2000" dirty="0" err="1" smtClean="0">
                <a:hlinkClick r:id="rId8"/>
              </a:rPr>
              <a:t>cz</a:t>
            </a:r>
            <a:r>
              <a:rPr lang="cs-CZ" sz="2000" dirty="0" smtClean="0">
                <a:hlinkClick r:id="rId8"/>
              </a:rPr>
              <a:t>/</a:t>
            </a:r>
            <a:r>
              <a:rPr lang="cs-CZ" sz="2000" dirty="0" err="1" smtClean="0">
                <a:hlinkClick r:id="rId8"/>
              </a:rPr>
              <a:t>clanek</a:t>
            </a:r>
            <a:r>
              <a:rPr lang="cs-CZ" sz="2000" dirty="0" smtClean="0">
                <a:hlinkClick r:id="rId8"/>
              </a:rPr>
              <a:t>/</a:t>
            </a:r>
            <a:r>
              <a:rPr lang="cs-CZ" sz="2000" dirty="0" err="1" smtClean="0">
                <a:hlinkClick r:id="rId8"/>
              </a:rPr>
              <a:t>redakcni</a:t>
            </a:r>
            <a:r>
              <a:rPr lang="cs-CZ" sz="2000" dirty="0" smtClean="0">
                <a:hlinkClick r:id="rId8"/>
              </a:rPr>
              <a:t>-test-</a:t>
            </a:r>
            <a:r>
              <a:rPr lang="cs-CZ" sz="2000" dirty="0" err="1" smtClean="0">
                <a:hlinkClick r:id="rId8"/>
              </a:rPr>
              <a:t>novych</a:t>
            </a:r>
            <a:r>
              <a:rPr lang="cs-CZ" sz="2000" dirty="0" smtClean="0">
                <a:hlinkClick r:id="rId8"/>
              </a:rPr>
              <a:t>-</a:t>
            </a:r>
            <a:r>
              <a:rPr lang="cs-CZ" sz="2000" dirty="0" err="1" smtClean="0">
                <a:hlinkClick r:id="rId8"/>
              </a:rPr>
              <a:t>susenek</a:t>
            </a:r>
            <a:r>
              <a:rPr lang="cs-CZ" sz="2000" dirty="0" smtClean="0">
                <a:hlinkClick r:id="rId8"/>
              </a:rPr>
              <a:t>-</a:t>
            </a:r>
            <a:r>
              <a:rPr lang="cs-CZ" sz="2000" dirty="0" err="1" smtClean="0">
                <a:hlinkClick r:id="rId8"/>
              </a:rPr>
              <a:t>bebe</a:t>
            </a:r>
            <a:r>
              <a:rPr lang="cs-CZ" sz="2000" dirty="0" smtClean="0">
                <a:hlinkClick r:id="rId8"/>
              </a:rPr>
              <a:t>-</a:t>
            </a:r>
            <a:r>
              <a:rPr lang="cs-CZ" sz="2000" dirty="0" err="1" smtClean="0">
                <a:hlinkClick r:id="rId8"/>
              </a:rPr>
              <a:t>dobre</a:t>
            </a:r>
            <a:r>
              <a:rPr lang="cs-CZ" sz="2000" dirty="0" smtClean="0">
                <a:hlinkClick r:id="rId8"/>
              </a:rPr>
              <a:t>-</a:t>
            </a:r>
            <a:r>
              <a:rPr lang="cs-CZ" sz="2000" dirty="0" err="1" smtClean="0">
                <a:hlinkClick r:id="rId8"/>
              </a:rPr>
              <a:t>rano</a:t>
            </a:r>
            <a:r>
              <a:rPr lang="cs-CZ" sz="2000" dirty="0" smtClean="0">
                <a:hlinkClick r:id="rId8"/>
              </a:rPr>
              <a:t>-</a:t>
            </a:r>
            <a:r>
              <a:rPr lang="cs-CZ" sz="2000" dirty="0" err="1" smtClean="0">
                <a:hlinkClick r:id="rId8"/>
              </a:rPr>
              <a:t>lesni</a:t>
            </a:r>
            <a:r>
              <a:rPr lang="cs-CZ" sz="2000" dirty="0" smtClean="0">
                <a:hlinkClick r:id="rId8"/>
              </a:rPr>
              <a:t>-ovoce-a-</a:t>
            </a:r>
            <a:r>
              <a:rPr lang="cs-CZ" sz="2000" dirty="0" err="1" smtClean="0">
                <a:hlinkClick r:id="rId8"/>
              </a:rPr>
              <a:t>svestkove</a:t>
            </a:r>
            <a:r>
              <a:rPr lang="cs-CZ" sz="2000" dirty="0" smtClean="0">
                <a:hlinkClick r:id="rId8"/>
              </a:rPr>
              <a:t>-s-rozinkami/kategorie/jak-jsme-testovali</a:t>
            </a:r>
            <a:endParaRPr lang="cs-CZ" sz="2000" dirty="0" smtClean="0"/>
          </a:p>
          <a:p>
            <a:r>
              <a:rPr lang="cs-CZ" sz="2000" dirty="0" smtClean="0">
                <a:hlinkClick r:id="rId9"/>
              </a:rPr>
              <a:t>http://www.moa-</a:t>
            </a:r>
            <a:r>
              <a:rPr lang="cs-CZ" sz="2000" dirty="0" err="1" smtClean="0">
                <a:hlinkClick r:id="rId9"/>
              </a:rPr>
              <a:t>jc.cz</a:t>
            </a:r>
            <a:r>
              <a:rPr lang="cs-CZ" sz="2000" dirty="0" smtClean="0">
                <a:hlinkClick r:id="rId9"/>
              </a:rPr>
              <a:t>/</a:t>
            </a:r>
            <a:r>
              <a:rPr lang="cs-CZ" sz="2000" dirty="0" err="1" smtClean="0">
                <a:hlinkClick r:id="rId9"/>
              </a:rPr>
              <a:t>studentska</a:t>
            </a:r>
            <a:r>
              <a:rPr lang="cs-CZ" sz="2000" dirty="0" smtClean="0">
                <a:hlinkClick r:id="rId9"/>
              </a:rPr>
              <a:t>_</a:t>
            </a:r>
            <a:r>
              <a:rPr lang="cs-CZ" sz="2000" dirty="0" err="1" smtClean="0">
                <a:hlinkClick r:id="rId9"/>
              </a:rPr>
              <a:t>spolecnost</a:t>
            </a:r>
            <a:r>
              <a:rPr lang="cs-CZ" sz="2000" dirty="0" smtClean="0">
                <a:hlinkClick r:id="rId9"/>
              </a:rPr>
              <a:t>_</a:t>
            </a:r>
            <a:r>
              <a:rPr lang="cs-CZ" sz="2000" dirty="0" err="1" smtClean="0">
                <a:hlinkClick r:id="rId9"/>
              </a:rPr>
              <a:t>merkur</a:t>
            </a:r>
            <a:r>
              <a:rPr lang="cs-CZ" sz="2000" dirty="0" smtClean="0">
                <a:hlinkClick r:id="rId9"/>
              </a:rPr>
              <a:t>/sortiment.</a:t>
            </a:r>
            <a:r>
              <a:rPr lang="cs-CZ" sz="2000" dirty="0" err="1" smtClean="0">
                <a:hlinkClick r:id="rId9"/>
              </a:rPr>
              <a:t>html</a:t>
            </a:r>
            <a:endParaRPr lang="cs-CZ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52264" y="936104"/>
            <a:ext cx="7696200" cy="5589240"/>
          </a:xfrm>
        </p:spPr>
        <p:txBody>
          <a:bodyPr/>
          <a:lstStyle/>
          <a:p>
            <a:r>
              <a:rPr lang="cs-CZ" sz="2000" dirty="0" smtClean="0">
                <a:hlinkClick r:id="rId2"/>
              </a:rPr>
              <a:t>http://ct-akvarius.webnode.cz/news/kapr-obecny/</a:t>
            </a:r>
            <a:endParaRPr lang="cs-CZ" sz="2000" dirty="0" smtClean="0"/>
          </a:p>
          <a:p>
            <a:r>
              <a:rPr lang="cs-CZ" sz="2000" dirty="0" smtClean="0">
                <a:hlinkClick r:id="rId3"/>
              </a:rPr>
              <a:t>http://www.</a:t>
            </a:r>
            <a:r>
              <a:rPr lang="cs-CZ" sz="2000" dirty="0" err="1" smtClean="0">
                <a:hlinkClick r:id="rId3"/>
              </a:rPr>
              <a:t>mineralfit.cz</a:t>
            </a:r>
            <a:r>
              <a:rPr lang="cs-CZ" sz="2000" dirty="0" smtClean="0">
                <a:hlinkClick r:id="rId3"/>
              </a:rPr>
              <a:t>/diety-a-</a:t>
            </a:r>
            <a:r>
              <a:rPr lang="cs-CZ" sz="2000" dirty="0" err="1" smtClean="0">
                <a:hlinkClick r:id="rId3"/>
              </a:rPr>
              <a:t>cviceni</a:t>
            </a:r>
            <a:r>
              <a:rPr lang="cs-CZ" sz="2000" dirty="0" smtClean="0">
                <a:hlinkClick r:id="rId3"/>
              </a:rPr>
              <a:t>-</a:t>
            </a:r>
            <a:r>
              <a:rPr lang="cs-CZ" sz="2000" dirty="0" err="1" smtClean="0">
                <a:hlinkClick r:id="rId3"/>
              </a:rPr>
              <a:t>clanek</a:t>
            </a:r>
            <a:r>
              <a:rPr lang="cs-CZ" sz="2000" dirty="0" smtClean="0">
                <a:hlinkClick r:id="rId3"/>
              </a:rPr>
              <a:t>/lekce-ne-</a:t>
            </a:r>
            <a:r>
              <a:rPr lang="cs-CZ" sz="2000" dirty="0" err="1" smtClean="0">
                <a:hlinkClick r:id="rId3"/>
              </a:rPr>
              <a:t>prejidani</a:t>
            </a:r>
            <a:r>
              <a:rPr lang="cs-CZ" sz="2000" dirty="0" smtClean="0">
                <a:hlinkClick r:id="rId3"/>
              </a:rPr>
              <a:t>-550</a:t>
            </a:r>
            <a:endParaRPr lang="cs-CZ" sz="2000" dirty="0" smtClean="0"/>
          </a:p>
          <a:p>
            <a:r>
              <a:rPr lang="cs-CZ" sz="2000" dirty="0" smtClean="0">
                <a:hlinkClick r:id="rId4"/>
              </a:rPr>
              <a:t>http://fotogalerie.odkazynaweb.cz/detail/hrib-kovar</a:t>
            </a:r>
            <a:endParaRPr lang="cs-CZ" sz="2000" dirty="0" smtClean="0"/>
          </a:p>
          <a:p>
            <a:r>
              <a:rPr lang="cs-CZ" sz="2000" dirty="0" smtClean="0">
                <a:hlinkClick r:id="rId5"/>
              </a:rPr>
              <a:t>http://www.</a:t>
            </a:r>
            <a:r>
              <a:rPr lang="cs-CZ" sz="2000" dirty="0" err="1" smtClean="0">
                <a:hlinkClick r:id="rId5"/>
              </a:rPr>
              <a:t>eshop</a:t>
            </a:r>
            <a:r>
              <a:rPr lang="cs-CZ" sz="2000" dirty="0" smtClean="0">
                <a:hlinkClick r:id="rId5"/>
              </a:rPr>
              <a:t>-rychle.</a:t>
            </a:r>
            <a:r>
              <a:rPr lang="cs-CZ" sz="2000" dirty="0" err="1" smtClean="0">
                <a:hlinkClick r:id="rId5"/>
              </a:rPr>
              <a:t>cz</a:t>
            </a:r>
            <a:r>
              <a:rPr lang="cs-CZ" sz="2000" dirty="0" smtClean="0">
                <a:hlinkClick r:id="rId5"/>
              </a:rPr>
              <a:t>/</a:t>
            </a:r>
            <a:r>
              <a:rPr lang="cs-CZ" sz="2000" dirty="0" err="1" smtClean="0">
                <a:hlinkClick r:id="rId5"/>
              </a:rPr>
              <a:t>bedynkydomu</a:t>
            </a:r>
            <a:r>
              <a:rPr lang="cs-CZ" sz="2000" dirty="0" smtClean="0">
                <a:hlinkClick r:id="rId5"/>
              </a:rPr>
              <a:t>-</a:t>
            </a:r>
            <a:r>
              <a:rPr lang="cs-CZ" sz="2000" dirty="0" err="1" smtClean="0">
                <a:hlinkClick r:id="rId5"/>
              </a:rPr>
              <a:t>cz</a:t>
            </a:r>
            <a:r>
              <a:rPr lang="cs-CZ" sz="2000" dirty="0" smtClean="0">
                <a:hlinkClick r:id="rId5"/>
              </a:rPr>
              <a:t>/</a:t>
            </a:r>
            <a:r>
              <a:rPr lang="cs-CZ" sz="2000" dirty="0" err="1" smtClean="0">
                <a:hlinkClick r:id="rId5"/>
              </a:rPr>
              <a:t>eshop</a:t>
            </a:r>
            <a:r>
              <a:rPr lang="cs-CZ" sz="2000" dirty="0" smtClean="0">
                <a:hlinkClick r:id="rId5"/>
              </a:rPr>
              <a:t>/8-1-</a:t>
            </a:r>
            <a:r>
              <a:rPr lang="cs-CZ" sz="2000" dirty="0" err="1" smtClean="0">
                <a:hlinkClick r:id="rId5"/>
              </a:rPr>
              <a:t>Dalsi</a:t>
            </a:r>
            <a:r>
              <a:rPr lang="cs-CZ" sz="2000" dirty="0" smtClean="0">
                <a:hlinkClick r:id="rId5"/>
              </a:rPr>
              <a:t>-</a:t>
            </a:r>
            <a:r>
              <a:rPr lang="cs-CZ" sz="2000" dirty="0" err="1" smtClean="0">
                <a:hlinkClick r:id="rId5"/>
              </a:rPr>
              <a:t>nabidka</a:t>
            </a:r>
            <a:r>
              <a:rPr lang="cs-CZ" sz="2000" dirty="0" smtClean="0">
                <a:hlinkClick r:id="rId5"/>
              </a:rPr>
              <a:t>-ovoce-a-zeleniny/0/5/11-Lilek</a:t>
            </a:r>
            <a:endParaRPr lang="cs-CZ" sz="2000" dirty="0" smtClean="0"/>
          </a:p>
          <a:p>
            <a:r>
              <a:rPr lang="cs-CZ" sz="2000" dirty="0" smtClean="0">
                <a:hlinkClick r:id="rId6"/>
              </a:rPr>
              <a:t>http://www.</a:t>
            </a:r>
            <a:r>
              <a:rPr lang="cs-CZ" sz="2000" dirty="0" err="1" smtClean="0">
                <a:hlinkClick r:id="rId6"/>
              </a:rPr>
              <a:t>autobusovenoviny.cz</a:t>
            </a:r>
            <a:r>
              <a:rPr lang="cs-CZ" sz="2000" dirty="0" smtClean="0">
                <a:hlinkClick r:id="rId6"/>
              </a:rPr>
              <a:t>/archiv/2007-09</a:t>
            </a:r>
            <a:endParaRPr lang="cs-CZ" sz="2000" dirty="0" smtClean="0"/>
          </a:p>
          <a:p>
            <a:r>
              <a:rPr lang="cs-CZ" sz="2000" dirty="0" smtClean="0">
                <a:hlinkClick r:id="rId7"/>
              </a:rPr>
              <a:t>http://www.</a:t>
            </a:r>
            <a:r>
              <a:rPr lang="cs-CZ" sz="2000" dirty="0" err="1" smtClean="0">
                <a:hlinkClick r:id="rId7"/>
              </a:rPr>
              <a:t>sjcentrum.cz</a:t>
            </a:r>
            <a:r>
              <a:rPr lang="cs-CZ" sz="2000" dirty="0" smtClean="0">
                <a:hlinkClick r:id="rId7"/>
              </a:rPr>
              <a:t>/Galerie.</a:t>
            </a:r>
            <a:r>
              <a:rPr lang="cs-CZ" sz="2000" dirty="0" err="1" smtClean="0">
                <a:hlinkClick r:id="rId7"/>
              </a:rPr>
              <a:t>aspx</a:t>
            </a:r>
            <a:endParaRPr lang="cs-CZ" sz="2000" dirty="0" smtClean="0"/>
          </a:p>
          <a:p>
            <a:r>
              <a:rPr lang="cs-CZ" sz="2000" dirty="0" smtClean="0">
                <a:hlinkClick r:id="rId8"/>
              </a:rPr>
              <a:t>http://www.</a:t>
            </a:r>
            <a:r>
              <a:rPr lang="cs-CZ" sz="2000" dirty="0" err="1" smtClean="0">
                <a:hlinkClick r:id="rId8"/>
              </a:rPr>
              <a:t>rlslog.net</a:t>
            </a:r>
            <a:r>
              <a:rPr lang="cs-CZ" sz="2000" dirty="0" smtClean="0">
                <a:hlinkClick r:id="rId8"/>
              </a:rPr>
              <a:t>/</a:t>
            </a:r>
            <a:r>
              <a:rPr lang="cs-CZ" sz="2000" dirty="0" err="1" smtClean="0">
                <a:hlinkClick r:id="rId8"/>
              </a:rPr>
              <a:t>the</a:t>
            </a:r>
            <a:r>
              <a:rPr lang="cs-CZ" sz="2000" dirty="0" smtClean="0">
                <a:hlinkClick r:id="rId8"/>
              </a:rPr>
              <a:t>-</a:t>
            </a:r>
            <a:r>
              <a:rPr lang="cs-CZ" sz="2000" dirty="0" err="1" smtClean="0">
                <a:hlinkClick r:id="rId8"/>
              </a:rPr>
              <a:t>big</a:t>
            </a:r>
            <a:r>
              <a:rPr lang="cs-CZ" sz="2000" dirty="0" smtClean="0">
                <a:hlinkClick r:id="rId8"/>
              </a:rPr>
              <a:t>-</a:t>
            </a:r>
            <a:r>
              <a:rPr lang="cs-CZ" sz="2000" dirty="0" err="1" smtClean="0">
                <a:hlinkClick r:id="rId8"/>
              </a:rPr>
              <a:t>bang</a:t>
            </a:r>
            <a:r>
              <a:rPr lang="cs-CZ" sz="2000" dirty="0" smtClean="0">
                <a:hlinkClick r:id="rId8"/>
              </a:rPr>
              <a:t>-</a:t>
            </a:r>
            <a:r>
              <a:rPr lang="cs-CZ" sz="2000" dirty="0" err="1" smtClean="0">
                <a:hlinkClick r:id="rId8"/>
              </a:rPr>
              <a:t>theory</a:t>
            </a:r>
            <a:r>
              <a:rPr lang="cs-CZ" sz="2000" dirty="0" smtClean="0">
                <a:hlinkClick r:id="rId8"/>
              </a:rPr>
              <a:t>-s04e20-</a:t>
            </a:r>
            <a:r>
              <a:rPr lang="cs-CZ" sz="2000" dirty="0" err="1" smtClean="0">
                <a:hlinkClick r:id="rId8"/>
              </a:rPr>
              <a:t>hdtv</a:t>
            </a:r>
            <a:r>
              <a:rPr lang="cs-CZ" sz="2000" dirty="0" smtClean="0">
                <a:hlinkClick r:id="rId8"/>
              </a:rPr>
              <a:t>-</a:t>
            </a:r>
            <a:r>
              <a:rPr lang="cs-CZ" sz="2000" dirty="0" err="1" smtClean="0">
                <a:hlinkClick r:id="rId8"/>
              </a:rPr>
              <a:t>xvid</a:t>
            </a:r>
            <a:r>
              <a:rPr lang="cs-CZ" sz="2000" dirty="0" smtClean="0">
                <a:hlinkClick r:id="rId8"/>
              </a:rPr>
              <a:t>-</a:t>
            </a:r>
            <a:r>
              <a:rPr lang="cs-CZ" sz="2000" dirty="0" err="1" smtClean="0">
                <a:hlinkClick r:id="rId8"/>
              </a:rPr>
              <a:t>asap</a:t>
            </a:r>
            <a:r>
              <a:rPr lang="cs-CZ" sz="2000" dirty="0" smtClean="0">
                <a:hlinkClick r:id="rId8"/>
              </a:rPr>
              <a:t>/</a:t>
            </a:r>
            <a:endParaRPr lang="cs-CZ" sz="2000" dirty="0" smtClean="0"/>
          </a:p>
          <a:p>
            <a:r>
              <a:rPr lang="cs-CZ" sz="2000" dirty="0" smtClean="0">
                <a:hlinkClick r:id="rId9"/>
              </a:rPr>
              <a:t>http://www.</a:t>
            </a:r>
            <a:r>
              <a:rPr lang="cs-CZ" sz="2000" dirty="0" err="1" smtClean="0">
                <a:hlinkClick r:id="rId9"/>
              </a:rPr>
              <a:t>rlslog.net</a:t>
            </a:r>
            <a:r>
              <a:rPr lang="cs-CZ" sz="2000" dirty="0" smtClean="0">
                <a:hlinkClick r:id="rId9"/>
              </a:rPr>
              <a:t>/</a:t>
            </a:r>
            <a:r>
              <a:rPr lang="cs-CZ" sz="2000" dirty="0" err="1" smtClean="0">
                <a:hlinkClick r:id="rId9"/>
              </a:rPr>
              <a:t>how</a:t>
            </a:r>
            <a:r>
              <a:rPr lang="cs-CZ" sz="2000" dirty="0" smtClean="0">
                <a:hlinkClick r:id="rId9"/>
              </a:rPr>
              <a:t>-i-met-</a:t>
            </a:r>
            <a:r>
              <a:rPr lang="cs-CZ" sz="2000" dirty="0" err="1" smtClean="0">
                <a:hlinkClick r:id="rId9"/>
              </a:rPr>
              <a:t>your</a:t>
            </a:r>
            <a:r>
              <a:rPr lang="cs-CZ" sz="2000" dirty="0" smtClean="0">
                <a:hlinkClick r:id="rId9"/>
              </a:rPr>
              <a:t>-</a:t>
            </a:r>
            <a:r>
              <a:rPr lang="cs-CZ" sz="2000" dirty="0" err="1" smtClean="0">
                <a:hlinkClick r:id="rId9"/>
              </a:rPr>
              <a:t>mother</a:t>
            </a:r>
            <a:r>
              <a:rPr lang="cs-CZ" sz="2000" dirty="0" smtClean="0">
                <a:hlinkClick r:id="rId9"/>
              </a:rPr>
              <a:t>-s06e20-</a:t>
            </a:r>
            <a:r>
              <a:rPr lang="cs-CZ" sz="2000" dirty="0" err="1" smtClean="0">
                <a:hlinkClick r:id="rId9"/>
              </a:rPr>
              <a:t>hdtv</a:t>
            </a:r>
            <a:r>
              <a:rPr lang="cs-CZ" sz="2000" dirty="0" smtClean="0">
                <a:hlinkClick r:id="rId9"/>
              </a:rPr>
              <a:t>-</a:t>
            </a:r>
            <a:r>
              <a:rPr lang="cs-CZ" sz="2000" dirty="0" err="1" smtClean="0">
                <a:hlinkClick r:id="rId9"/>
              </a:rPr>
              <a:t>xvid</a:t>
            </a:r>
            <a:r>
              <a:rPr lang="cs-CZ" sz="2000" dirty="0" smtClean="0">
                <a:hlinkClick r:id="rId9"/>
              </a:rPr>
              <a:t>-</a:t>
            </a:r>
            <a:r>
              <a:rPr lang="cs-CZ" sz="2000" dirty="0" err="1" smtClean="0">
                <a:hlinkClick r:id="rId9"/>
              </a:rPr>
              <a:t>lol</a:t>
            </a:r>
            <a:r>
              <a:rPr lang="cs-CZ" sz="2000" dirty="0" smtClean="0">
                <a:hlinkClick r:id="rId9"/>
              </a:rPr>
              <a:t>/</a:t>
            </a:r>
            <a:endParaRPr lang="cs-CZ" sz="2000" dirty="0" smtClean="0"/>
          </a:p>
          <a:p>
            <a:r>
              <a:rPr lang="cs-CZ" sz="2000" dirty="0" smtClean="0">
                <a:hlinkClick r:id="rId10"/>
              </a:rPr>
              <a:t>http://www.</a:t>
            </a:r>
            <a:r>
              <a:rPr lang="cs-CZ" sz="2000" dirty="0" err="1" smtClean="0">
                <a:hlinkClick r:id="rId10"/>
              </a:rPr>
              <a:t>hyperobots.com</a:t>
            </a:r>
            <a:r>
              <a:rPr lang="cs-CZ" sz="2000" dirty="0" smtClean="0">
                <a:hlinkClick r:id="rId10"/>
              </a:rPr>
              <a:t>/</a:t>
            </a:r>
            <a:r>
              <a:rPr lang="cs-CZ" sz="2000" dirty="0" err="1" smtClean="0">
                <a:hlinkClick r:id="rId10"/>
              </a:rPr>
              <a:t>tag</a:t>
            </a:r>
            <a:r>
              <a:rPr lang="cs-CZ" sz="2000" dirty="0" smtClean="0">
                <a:hlinkClick r:id="rId10"/>
              </a:rPr>
              <a:t>/</a:t>
            </a:r>
            <a:r>
              <a:rPr lang="cs-CZ" sz="2000" dirty="0" err="1" smtClean="0">
                <a:hlinkClick r:id="rId10"/>
              </a:rPr>
              <a:t>scrubs</a:t>
            </a:r>
            <a:r>
              <a:rPr lang="cs-CZ" sz="2000" dirty="0" smtClean="0">
                <a:hlinkClick r:id="rId10"/>
              </a:rPr>
              <a:t>/</a:t>
            </a:r>
            <a:endParaRPr lang="cs-CZ" sz="2000" dirty="0" smtClean="0"/>
          </a:p>
          <a:p>
            <a:r>
              <a:rPr lang="cs-CZ" sz="2000" dirty="0" smtClean="0">
                <a:hlinkClick r:id="rId11"/>
              </a:rPr>
              <a:t>http://nazret.com/blog/index.php/2008/11/15/ethiopia_to_export_bananas</a:t>
            </a:r>
            <a:endParaRPr lang="cs-CZ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980728"/>
            <a:ext cx="7696200" cy="5543897"/>
          </a:xfrm>
        </p:spPr>
        <p:txBody>
          <a:bodyPr/>
          <a:lstStyle/>
          <a:p>
            <a:r>
              <a:rPr lang="cs-CZ" sz="2000" dirty="0" smtClean="0">
                <a:hlinkClick r:id="rId2"/>
              </a:rPr>
              <a:t>http://chalupaudedka.webnode.cz/zahradnictvi/zelenina/</a:t>
            </a:r>
            <a:endParaRPr lang="cs-CZ" sz="2000" dirty="0" smtClean="0"/>
          </a:p>
          <a:p>
            <a:r>
              <a:rPr lang="cs-CZ" sz="2000" dirty="0" smtClean="0">
                <a:hlinkClick r:id="rId3"/>
              </a:rPr>
              <a:t>http://achia.blog.cz/rubrika/spanek-a-sny</a:t>
            </a:r>
            <a:endParaRPr lang="cs-CZ" sz="2000" dirty="0" smtClean="0"/>
          </a:p>
          <a:p>
            <a:r>
              <a:rPr lang="cs-CZ" sz="2000" dirty="0" smtClean="0">
                <a:hlinkClick r:id="rId4"/>
              </a:rPr>
              <a:t>http://www.</a:t>
            </a:r>
            <a:r>
              <a:rPr lang="cs-CZ" sz="2000" dirty="0" err="1" smtClean="0">
                <a:hlinkClick r:id="rId4"/>
              </a:rPr>
              <a:t>scenicreflections.com</a:t>
            </a:r>
            <a:r>
              <a:rPr lang="cs-CZ" sz="2000" dirty="0" smtClean="0">
                <a:hlinkClick r:id="rId4"/>
              </a:rPr>
              <a:t>/</a:t>
            </a:r>
            <a:r>
              <a:rPr lang="cs-CZ" sz="2000" dirty="0" err="1" smtClean="0">
                <a:hlinkClick r:id="rId4"/>
              </a:rPr>
              <a:t>download</a:t>
            </a:r>
            <a:r>
              <a:rPr lang="cs-CZ" sz="2000" dirty="0" smtClean="0">
                <a:hlinkClick r:id="rId4"/>
              </a:rPr>
              <a:t>/184556/</a:t>
            </a:r>
            <a:r>
              <a:rPr lang="cs-CZ" sz="2000" dirty="0" err="1" smtClean="0">
                <a:hlinkClick r:id="rId4"/>
              </a:rPr>
              <a:t>How</a:t>
            </a:r>
            <a:r>
              <a:rPr lang="cs-CZ" sz="2000" dirty="0" smtClean="0">
                <a:hlinkClick r:id="rId4"/>
              </a:rPr>
              <a:t>_to_</a:t>
            </a:r>
            <a:r>
              <a:rPr lang="cs-CZ" sz="2000" dirty="0" err="1" smtClean="0">
                <a:hlinkClick r:id="rId4"/>
              </a:rPr>
              <a:t>Train</a:t>
            </a:r>
            <a:r>
              <a:rPr lang="cs-CZ" sz="2000" dirty="0" smtClean="0">
                <a:hlinkClick r:id="rId4"/>
              </a:rPr>
              <a:t>_</a:t>
            </a:r>
            <a:r>
              <a:rPr lang="cs-CZ" sz="2000" dirty="0" err="1" smtClean="0">
                <a:hlinkClick r:id="rId4"/>
              </a:rPr>
              <a:t>Your</a:t>
            </a:r>
            <a:r>
              <a:rPr lang="cs-CZ" sz="2000" dirty="0" smtClean="0">
                <a:hlinkClick r:id="rId4"/>
              </a:rPr>
              <a:t>_Dragon_-_4_</a:t>
            </a:r>
            <a:r>
              <a:rPr lang="cs-CZ" sz="2000" dirty="0" err="1" smtClean="0">
                <a:hlinkClick r:id="rId4"/>
              </a:rPr>
              <a:t>Wallpaper</a:t>
            </a:r>
            <a:r>
              <a:rPr lang="cs-CZ" sz="2000" dirty="0" smtClean="0">
                <a:hlinkClick r:id="rId4"/>
              </a:rPr>
              <a:t>/</a:t>
            </a:r>
            <a:endParaRPr lang="cs-CZ" sz="2000" dirty="0" smtClean="0"/>
          </a:p>
          <a:p>
            <a:r>
              <a:rPr lang="cs-CZ" sz="2000" dirty="0" smtClean="0">
                <a:hlinkClick r:id="rId5"/>
              </a:rPr>
              <a:t>http://ramascreen.com/the-lord-of-the-rings-trilogy-extended-editions-blu-ray-arrives-this-year/</a:t>
            </a:r>
            <a:endParaRPr lang="cs-CZ" sz="2000" dirty="0" smtClean="0"/>
          </a:p>
          <a:p>
            <a:r>
              <a:rPr lang="cs-CZ" u="sng" dirty="0" smtClean="0"/>
              <a:t>And </a:t>
            </a:r>
            <a:r>
              <a:rPr lang="cs-CZ" u="sng" dirty="0" err="1" smtClean="0"/>
              <a:t>myself</a:t>
            </a:r>
            <a:r>
              <a:rPr lang="cs-CZ" u="sng" dirty="0" smtClean="0"/>
              <a:t> </a:t>
            </a:r>
            <a:r>
              <a:rPr lang="cs-CZ" u="sng" dirty="0" err="1" smtClean="0"/>
              <a:t>of</a:t>
            </a:r>
            <a:r>
              <a:rPr lang="cs-CZ" u="sng" dirty="0" smtClean="0"/>
              <a:t> </a:t>
            </a:r>
            <a:r>
              <a:rPr lang="cs-CZ" u="sng" dirty="0" err="1" smtClean="0"/>
              <a:t>curse</a:t>
            </a:r>
            <a:endParaRPr lang="cs-CZ" u="sng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ssicPhotoAlbum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70000"/>
                <a:satMod val="350000"/>
              </a:schemeClr>
            </a:gs>
          </a:gsLst>
          <a:path path="circle">
            <a:fillToRect l="51000" t="-20000" r="2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25000"/>
                <a:satMod val="350000"/>
              </a:schemeClr>
              <a:schemeClr val="phClr">
                <a:tint val="83000"/>
                <a:satMod val="115000"/>
              </a:schemeClr>
            </a:duotone>
          </a:blip>
          <a:tile tx="0" ty="0" sx="120000" sy="120000" flip="xy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S001140799">
  <a:themeElements>
    <a:clrScheme name="Motiv sady Office 1">
      <a:dk1>
        <a:srgbClr val="000000"/>
      </a:dk1>
      <a:lt1>
        <a:srgbClr val="FFFFFF"/>
      </a:lt1>
      <a:dk2>
        <a:srgbClr val="000000"/>
      </a:dk2>
      <a:lt2>
        <a:srgbClr val="E8EDF2"/>
      </a:lt2>
      <a:accent1>
        <a:srgbClr val="D8E1EC"/>
      </a:accent1>
      <a:accent2>
        <a:srgbClr val="CFD795"/>
      </a:accent2>
      <a:accent3>
        <a:srgbClr val="AAAAAA"/>
      </a:accent3>
      <a:accent4>
        <a:srgbClr val="DADADA"/>
      </a:accent4>
      <a:accent5>
        <a:srgbClr val="E9EEF4"/>
      </a:accent5>
      <a:accent6>
        <a:srgbClr val="BBC387"/>
      </a:accent6>
      <a:hlink>
        <a:srgbClr val="D59F07"/>
      </a:hlink>
      <a:folHlink>
        <a:srgbClr val="94B26C"/>
      </a:folHlink>
    </a:clrScheme>
    <a:fontScheme name="Motiv sady Office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tiv sady Office 1">
        <a:dk1>
          <a:srgbClr val="000000"/>
        </a:dk1>
        <a:lt1>
          <a:srgbClr val="FFFFFF"/>
        </a:lt1>
        <a:dk2>
          <a:srgbClr val="000000"/>
        </a:dk2>
        <a:lt2>
          <a:srgbClr val="E8EDF2"/>
        </a:lt2>
        <a:accent1>
          <a:srgbClr val="D8E1EC"/>
        </a:accent1>
        <a:accent2>
          <a:srgbClr val="CFD795"/>
        </a:accent2>
        <a:accent3>
          <a:srgbClr val="AAAAAA"/>
        </a:accent3>
        <a:accent4>
          <a:srgbClr val="DADADA"/>
        </a:accent4>
        <a:accent5>
          <a:srgbClr val="E9EEF4"/>
        </a:accent5>
        <a:accent6>
          <a:srgbClr val="BBC387"/>
        </a:accent6>
        <a:hlink>
          <a:srgbClr val="D59F07"/>
        </a:hlink>
        <a:folHlink>
          <a:srgbClr val="94B26C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TS010176923</Template>
  <TotalTime>568</TotalTime>
  <Words>266</Words>
  <Application>Microsoft Office PowerPoint</Application>
  <PresentationFormat>Předvádění na obrazovce (4:3)</PresentationFormat>
  <Paragraphs>76</Paragraphs>
  <Slides>18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18</vt:i4>
      </vt:variant>
    </vt:vector>
  </HeadingPairs>
  <TitlesOfParts>
    <vt:vector size="20" baseType="lpstr">
      <vt:lpstr>ClassicPhotoAlbum</vt:lpstr>
      <vt:lpstr>TS001140799</vt:lpstr>
      <vt:lpstr>I and Myself</vt:lpstr>
      <vt:lpstr>Basic</vt:lpstr>
      <vt:lpstr>Ordinary Day</vt:lpstr>
      <vt:lpstr>Snímek 4</vt:lpstr>
      <vt:lpstr>Way to the school</vt:lpstr>
      <vt:lpstr>Food</vt:lpstr>
      <vt:lpstr>Snímek 7</vt:lpstr>
      <vt:lpstr>Hobbies</vt:lpstr>
      <vt:lpstr>Accordion</vt:lpstr>
      <vt:lpstr>Mountain Biking (MTB)</vt:lpstr>
      <vt:lpstr>Serials</vt:lpstr>
      <vt:lpstr>Films</vt:lpstr>
      <vt:lpstr>Family</vt:lpstr>
      <vt:lpstr>Friends</vt:lpstr>
      <vt:lpstr>Pets</vt:lpstr>
      <vt:lpstr>Sources</vt:lpstr>
      <vt:lpstr>Snímek 17</vt:lpstr>
      <vt:lpstr>Snímek 18</vt:lpstr>
    </vt:vector>
  </TitlesOfParts>
  <Company>soukromý uživatel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Präsentation</dc:title>
  <dc:creator>Kuba</dc:creator>
  <cp:lastModifiedBy>Guest</cp:lastModifiedBy>
  <cp:revision>64</cp:revision>
  <dcterms:created xsi:type="dcterms:W3CDTF">2010-09-28T10:32:34Z</dcterms:created>
  <dcterms:modified xsi:type="dcterms:W3CDTF">2012-09-19T17:54:26Z</dcterms:modified>
</cp:coreProperties>
</file>